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4"/>
    <p:sldMasterId id="214748373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Lexend Light"/>
      <p:regular r:id="rId17"/>
      <p:bold r:id="rId18"/>
    </p:embeddedFont>
    <p:embeddedFont>
      <p:font typeface="Work Sans Medium"/>
      <p:regular r:id="rId19"/>
      <p:bold r:id="rId20"/>
      <p:italic r:id="rId21"/>
      <p:boldItalic r:id="rId22"/>
    </p:embeddedFont>
    <p:embeddedFont>
      <p:font typeface="Lexend Medium"/>
      <p:regular r:id="rId23"/>
      <p:bold r:id="rId24"/>
    </p:embeddedFont>
    <p:embeddedFont>
      <p:font typeface="Work Sans"/>
      <p:regular r:id="rId25"/>
      <p:bold r:id="rId26"/>
      <p:italic r:id="rId27"/>
      <p:boldItalic r:id="rId28"/>
    </p:embeddedFont>
    <p:embeddedFont>
      <p:font typeface="Lexend"/>
      <p:regular r:id="rId29"/>
      <p:bold r:id="rId30"/>
    </p:embeddedFont>
    <p:embeddedFont>
      <p:font typeface="Unbounde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nbounded-regular.fntdata"/><Relationship Id="rId30" Type="http://schemas.openxmlformats.org/officeDocument/2006/relationships/font" Target="fonts/Lexend-bold.fntdata"/><Relationship Id="rId32" Type="http://schemas.openxmlformats.org/officeDocument/2006/relationships/font" Target="fonts/Unbounded-bold.fntdata"/><Relationship Id="rId20" Type="http://schemas.openxmlformats.org/officeDocument/2006/relationships/font" Target="fonts/WorkSansMedium-bold.fntdata"/><Relationship Id="rId22" Type="http://schemas.openxmlformats.org/officeDocument/2006/relationships/font" Target="fonts/WorkSansMedium-boldItalic.fntdata"/><Relationship Id="rId21" Type="http://schemas.openxmlformats.org/officeDocument/2006/relationships/font" Target="fonts/WorkSansMedium-italic.fntdata"/><Relationship Id="rId24" Type="http://schemas.openxmlformats.org/officeDocument/2006/relationships/font" Target="fonts/LexendMedium-bold.fntdata"/><Relationship Id="rId23" Type="http://schemas.openxmlformats.org/officeDocument/2006/relationships/font" Target="fonts/LexendMedium-regular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29" Type="http://schemas.openxmlformats.org/officeDocument/2006/relationships/font" Target="fonts/Lexen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exendLight-regular.fntdata"/><Relationship Id="rId16" Type="http://schemas.openxmlformats.org/officeDocument/2006/relationships/slide" Target="slides/slide10.xml"/><Relationship Id="rId19" Type="http://schemas.openxmlformats.org/officeDocument/2006/relationships/font" Target="fonts/WorkSansMedium-regular.fntdata"/><Relationship Id="rId18" Type="http://schemas.openxmlformats.org/officeDocument/2006/relationships/font" Target="fonts/Lexend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16646a459d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16646a459d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91e8ccfe9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391e8ccfe9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316646a459d_0_2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316646a459d_0_2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391e8ccfe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391e8ccfe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16646a459d_0_2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316646a459d_0_2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391e8ccfe9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391e8ccfe9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391e8ccfe9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391e8ccfe9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391e8ccfe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391e8ccfe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391e8ccfe9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391e8ccfe9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391e8ccfe9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391e8ccfe9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1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999086" y="314238"/>
            <a:ext cx="3867278" cy="5117184"/>
            <a:chOff x="4999086" y="314238"/>
            <a:chExt cx="3867278" cy="5117184"/>
          </a:xfrm>
        </p:grpSpPr>
        <p:sp>
          <p:nvSpPr>
            <p:cNvPr id="11" name="Google Shape;11;p2"/>
            <p:cNvSpPr/>
            <p:nvPr/>
          </p:nvSpPr>
          <p:spPr>
            <a:xfrm rot="-2279872">
              <a:off x="5390488" y="3101850"/>
              <a:ext cx="1938496" cy="1938444"/>
            </a:xfrm>
            <a:prstGeom prst="star4">
              <a:avLst>
                <a:gd fmla="val 273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9001516">
              <a:off x="6992089" y="433587"/>
              <a:ext cx="1242950" cy="2861501"/>
            </a:xfrm>
            <a:prstGeom prst="trapezoid">
              <a:avLst>
                <a:gd fmla="val 16489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3" name="Google Shape;13;p2"/>
          <p:cNvSpPr txBox="1"/>
          <p:nvPr>
            <p:ph type="title"/>
          </p:nvPr>
        </p:nvSpPr>
        <p:spPr>
          <a:xfrm>
            <a:off x="328350" y="991800"/>
            <a:ext cx="8487300" cy="3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68850" y="3519600"/>
            <a:ext cx="6006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e structure">
  <p:cSld name="CUSTOM_4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58" name="Google Shape;158;p11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59" name="Google Shape;159;p11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&amp; text 1">
  <p:cSld name="CUSTOM_1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343100" y="0"/>
            <a:ext cx="429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4" name="Google Shape;164;p12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5" name="Google Shape;165;p12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66" name="Google Shape;166;p12"/>
          <p:cNvSpPr/>
          <p:nvPr>
            <p:ph idx="4" type="pic"/>
          </p:nvPr>
        </p:nvSpPr>
        <p:spPr>
          <a:xfrm>
            <a:off x="4977650" y="386948"/>
            <a:ext cx="3824100" cy="20961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67" name="Google Shape;167;p12"/>
          <p:cNvSpPr/>
          <p:nvPr>
            <p:ph idx="5" type="pic"/>
          </p:nvPr>
        </p:nvSpPr>
        <p:spPr>
          <a:xfrm>
            <a:off x="784550" y="326525"/>
            <a:ext cx="3413100" cy="219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" name="Google Shape;168;p12"/>
          <p:cNvSpPr txBox="1"/>
          <p:nvPr>
            <p:ph idx="6" type="subTitle"/>
          </p:nvPr>
        </p:nvSpPr>
        <p:spPr>
          <a:xfrm>
            <a:off x="7845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12"/>
          <p:cNvSpPr txBox="1"/>
          <p:nvPr>
            <p:ph idx="7" type="subTitle"/>
          </p:nvPr>
        </p:nvSpPr>
        <p:spPr>
          <a:xfrm>
            <a:off x="49776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12"/>
          <p:cNvSpPr txBox="1"/>
          <p:nvPr>
            <p:ph idx="8" type="body"/>
          </p:nvPr>
        </p:nvSpPr>
        <p:spPr>
          <a:xfrm>
            <a:off x="784425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1" name="Google Shape;171;p12"/>
          <p:cNvSpPr txBox="1"/>
          <p:nvPr>
            <p:ph idx="9" type="body"/>
          </p:nvPr>
        </p:nvSpPr>
        <p:spPr>
          <a:xfrm>
            <a:off x="4977650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&amp; text 2">
  <p:cSld name="CUSTOM_1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/>
          <p:nvPr/>
        </p:nvSpPr>
        <p:spPr>
          <a:xfrm>
            <a:off x="343100" y="0"/>
            <a:ext cx="4296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6" name="Google Shape;176;p13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7" name="Google Shape;177;p13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8" name="Google Shape;178;p13"/>
          <p:cNvSpPr/>
          <p:nvPr>
            <p:ph idx="4" type="pic"/>
          </p:nvPr>
        </p:nvSpPr>
        <p:spPr>
          <a:xfrm>
            <a:off x="4977650" y="386948"/>
            <a:ext cx="3824100" cy="20961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79" name="Google Shape;179;p13"/>
          <p:cNvSpPr/>
          <p:nvPr>
            <p:ph idx="5" type="pic"/>
          </p:nvPr>
        </p:nvSpPr>
        <p:spPr>
          <a:xfrm>
            <a:off x="784550" y="326525"/>
            <a:ext cx="3413100" cy="219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13"/>
          <p:cNvSpPr txBox="1"/>
          <p:nvPr>
            <p:ph idx="6" type="subTitle"/>
          </p:nvPr>
        </p:nvSpPr>
        <p:spPr>
          <a:xfrm>
            <a:off x="7845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13"/>
          <p:cNvSpPr txBox="1"/>
          <p:nvPr>
            <p:ph idx="7" type="subTitle"/>
          </p:nvPr>
        </p:nvSpPr>
        <p:spPr>
          <a:xfrm>
            <a:off x="49776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3"/>
          <p:cNvSpPr txBox="1"/>
          <p:nvPr>
            <p:ph idx="8" type="body"/>
          </p:nvPr>
        </p:nvSpPr>
        <p:spPr>
          <a:xfrm>
            <a:off x="784425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9" type="body"/>
          </p:nvPr>
        </p:nvSpPr>
        <p:spPr>
          <a:xfrm>
            <a:off x="4977650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&amp; text 3">
  <p:cSld name="CUSTOM_13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89" name="Google Shape;189;p14"/>
          <p:cNvSpPr/>
          <p:nvPr>
            <p:ph idx="4" type="pic"/>
          </p:nvPr>
        </p:nvSpPr>
        <p:spPr>
          <a:xfrm>
            <a:off x="4977650" y="386948"/>
            <a:ext cx="3824100" cy="20961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90" name="Google Shape;190;p14"/>
          <p:cNvSpPr/>
          <p:nvPr>
            <p:ph idx="5" type="pic"/>
          </p:nvPr>
        </p:nvSpPr>
        <p:spPr>
          <a:xfrm>
            <a:off x="784550" y="326525"/>
            <a:ext cx="3413100" cy="219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1" name="Google Shape;191;p14"/>
          <p:cNvSpPr txBox="1"/>
          <p:nvPr>
            <p:ph idx="6" type="subTitle"/>
          </p:nvPr>
        </p:nvSpPr>
        <p:spPr>
          <a:xfrm>
            <a:off x="7845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14"/>
          <p:cNvSpPr txBox="1"/>
          <p:nvPr>
            <p:ph idx="7" type="subTitle"/>
          </p:nvPr>
        </p:nvSpPr>
        <p:spPr>
          <a:xfrm>
            <a:off x="49776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14"/>
          <p:cNvSpPr txBox="1"/>
          <p:nvPr>
            <p:ph idx="8" type="body"/>
          </p:nvPr>
        </p:nvSpPr>
        <p:spPr>
          <a:xfrm>
            <a:off x="784425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4" name="Google Shape;194;p14"/>
          <p:cNvSpPr txBox="1"/>
          <p:nvPr>
            <p:ph idx="9" type="body"/>
          </p:nvPr>
        </p:nvSpPr>
        <p:spPr>
          <a:xfrm>
            <a:off x="4977650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audience 1">
  <p:cSld name="CUSTOM_2_2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/>
          <p:nvPr/>
        </p:nvSpPr>
        <p:spPr>
          <a:xfrm>
            <a:off x="3697825" y="277950"/>
            <a:ext cx="5103900" cy="31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644900" y="1702275"/>
            <a:ext cx="5103900" cy="3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3699350" y="1702275"/>
            <a:ext cx="2049300" cy="17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99" name="Google Shape;199;p15"/>
          <p:cNvSpPr txBox="1"/>
          <p:nvPr>
            <p:ph idx="1" type="subTitle"/>
          </p:nvPr>
        </p:nvSpPr>
        <p:spPr>
          <a:xfrm>
            <a:off x="3711750" y="1720500"/>
            <a:ext cx="2049300" cy="17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5"/>
          <p:cNvSpPr txBox="1"/>
          <p:nvPr>
            <p:ph idx="2" type="body"/>
          </p:nvPr>
        </p:nvSpPr>
        <p:spPr>
          <a:xfrm>
            <a:off x="794750" y="2127975"/>
            <a:ext cx="2759700" cy="22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1" name="Google Shape;201;p15"/>
          <p:cNvSpPr txBox="1"/>
          <p:nvPr>
            <p:ph idx="3" type="body"/>
          </p:nvPr>
        </p:nvSpPr>
        <p:spPr>
          <a:xfrm>
            <a:off x="5893550" y="703650"/>
            <a:ext cx="2759700" cy="22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2" name="Google Shape;202;p15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 txBox="1"/>
          <p:nvPr>
            <p:ph idx="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audience 2">
  <p:cSld name="CUSTOM_2_2_1_1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/>
          <p:nvPr/>
        </p:nvSpPr>
        <p:spPr>
          <a:xfrm>
            <a:off x="3697825" y="277950"/>
            <a:ext cx="5103900" cy="31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644900" y="1702275"/>
            <a:ext cx="5103900" cy="3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>
            <a:off x="3699350" y="1702275"/>
            <a:ext cx="2049300" cy="17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>
            <a:off x="3711750" y="1720500"/>
            <a:ext cx="2049300" cy="17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2" type="body"/>
          </p:nvPr>
        </p:nvSpPr>
        <p:spPr>
          <a:xfrm>
            <a:off x="794750" y="2127975"/>
            <a:ext cx="2759700" cy="22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2" name="Google Shape;212;p16"/>
          <p:cNvSpPr txBox="1"/>
          <p:nvPr>
            <p:ph idx="3" type="body"/>
          </p:nvPr>
        </p:nvSpPr>
        <p:spPr>
          <a:xfrm>
            <a:off x="5893550" y="703650"/>
            <a:ext cx="2759700" cy="22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3" name="Google Shape;213;p16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 txBox="1"/>
          <p:nvPr>
            <p:ph idx="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5" name="Google Shape;215;p16"/>
          <p:cNvSpPr txBox="1"/>
          <p:nvPr>
            <p:ph idx="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groups 1">
  <p:cSld name="CUSTOM_6">
    <p:bg>
      <p:bgPr>
        <a:solidFill>
          <a:schemeClr val="accen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346850" y="0"/>
            <a:ext cx="2933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21" name="Google Shape;221;p17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22" name="Google Shape;222;p17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23" name="Google Shape;223;p17"/>
          <p:cNvSpPr txBox="1"/>
          <p:nvPr>
            <p:ph idx="4" type="subTitle"/>
          </p:nvPr>
        </p:nvSpPr>
        <p:spPr>
          <a:xfrm>
            <a:off x="549500" y="236750"/>
            <a:ext cx="16731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7"/>
          <p:cNvSpPr/>
          <p:nvPr/>
        </p:nvSpPr>
        <p:spPr>
          <a:xfrm>
            <a:off x="3280550" y="0"/>
            <a:ext cx="2933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25" name="Google Shape;225;p17"/>
          <p:cNvSpPr txBox="1"/>
          <p:nvPr>
            <p:ph idx="5" type="subTitle"/>
          </p:nvPr>
        </p:nvSpPr>
        <p:spPr>
          <a:xfrm>
            <a:off x="3483200" y="236750"/>
            <a:ext cx="16731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7"/>
          <p:cNvSpPr/>
          <p:nvPr/>
        </p:nvSpPr>
        <p:spPr>
          <a:xfrm>
            <a:off x="6214250" y="0"/>
            <a:ext cx="2933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27" name="Google Shape;227;p17"/>
          <p:cNvSpPr txBox="1"/>
          <p:nvPr>
            <p:ph idx="6" type="subTitle"/>
          </p:nvPr>
        </p:nvSpPr>
        <p:spPr>
          <a:xfrm>
            <a:off x="6416900" y="236750"/>
            <a:ext cx="16731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7"/>
          <p:cNvSpPr/>
          <p:nvPr>
            <p:ph idx="7" type="pic"/>
          </p:nvPr>
        </p:nvSpPr>
        <p:spPr>
          <a:xfrm>
            <a:off x="626397" y="1905927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29" name="Google Shape;229;p17"/>
          <p:cNvSpPr/>
          <p:nvPr>
            <p:ph idx="8" type="pic"/>
          </p:nvPr>
        </p:nvSpPr>
        <p:spPr>
          <a:xfrm>
            <a:off x="2041233" y="986175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230" name="Google Shape;230;p17"/>
          <p:cNvSpPr/>
          <p:nvPr>
            <p:ph idx="9" type="pic"/>
          </p:nvPr>
        </p:nvSpPr>
        <p:spPr>
          <a:xfrm>
            <a:off x="626397" y="3256649"/>
            <a:ext cx="865800" cy="865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231" name="Google Shape;231;p17"/>
          <p:cNvSpPr/>
          <p:nvPr>
            <p:ph idx="13" type="pic"/>
          </p:nvPr>
        </p:nvSpPr>
        <p:spPr>
          <a:xfrm>
            <a:off x="2016263" y="2431449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32" name="Google Shape;232;p17"/>
          <p:cNvSpPr/>
          <p:nvPr>
            <p:ph idx="14" type="pic"/>
          </p:nvPr>
        </p:nvSpPr>
        <p:spPr>
          <a:xfrm>
            <a:off x="2031976" y="3738145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233" name="Google Shape;233;p17"/>
          <p:cNvSpPr txBox="1"/>
          <p:nvPr>
            <p:ph idx="15" type="subTitle"/>
          </p:nvPr>
        </p:nvSpPr>
        <p:spPr>
          <a:xfrm>
            <a:off x="506875" y="2812604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4" name="Google Shape;234;p17"/>
          <p:cNvSpPr txBox="1"/>
          <p:nvPr>
            <p:ph idx="16" type="subTitle"/>
          </p:nvPr>
        </p:nvSpPr>
        <p:spPr>
          <a:xfrm>
            <a:off x="2016261" y="1987404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5" name="Google Shape;235;p17"/>
          <p:cNvSpPr txBox="1"/>
          <p:nvPr>
            <p:ph idx="17" type="subTitle"/>
          </p:nvPr>
        </p:nvSpPr>
        <p:spPr>
          <a:xfrm>
            <a:off x="506875" y="414961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6" name="Google Shape;236;p17"/>
          <p:cNvSpPr txBox="1"/>
          <p:nvPr>
            <p:ph idx="18" type="subTitle"/>
          </p:nvPr>
        </p:nvSpPr>
        <p:spPr>
          <a:xfrm>
            <a:off x="2016261" y="332441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7" name="Google Shape;237;p17"/>
          <p:cNvSpPr txBox="1"/>
          <p:nvPr>
            <p:ph idx="19" type="subTitle"/>
          </p:nvPr>
        </p:nvSpPr>
        <p:spPr>
          <a:xfrm>
            <a:off x="2016261" y="462726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8" name="Google Shape;238;p17"/>
          <p:cNvSpPr/>
          <p:nvPr>
            <p:ph idx="20" type="pic"/>
          </p:nvPr>
        </p:nvSpPr>
        <p:spPr>
          <a:xfrm>
            <a:off x="3559772" y="1911802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39" name="Google Shape;239;p17"/>
          <p:cNvSpPr/>
          <p:nvPr>
            <p:ph idx="21" type="pic"/>
          </p:nvPr>
        </p:nvSpPr>
        <p:spPr>
          <a:xfrm>
            <a:off x="4974608" y="992050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240" name="Google Shape;240;p17"/>
          <p:cNvSpPr/>
          <p:nvPr>
            <p:ph idx="22" type="pic"/>
          </p:nvPr>
        </p:nvSpPr>
        <p:spPr>
          <a:xfrm>
            <a:off x="3559772" y="3262524"/>
            <a:ext cx="865800" cy="865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241" name="Google Shape;241;p17"/>
          <p:cNvSpPr/>
          <p:nvPr>
            <p:ph idx="23" type="pic"/>
          </p:nvPr>
        </p:nvSpPr>
        <p:spPr>
          <a:xfrm>
            <a:off x="4949638" y="2437324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42" name="Google Shape;242;p17"/>
          <p:cNvSpPr/>
          <p:nvPr>
            <p:ph idx="24" type="pic"/>
          </p:nvPr>
        </p:nvSpPr>
        <p:spPr>
          <a:xfrm>
            <a:off x="4965351" y="3744020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243" name="Google Shape;243;p17"/>
          <p:cNvSpPr txBox="1"/>
          <p:nvPr>
            <p:ph idx="25" type="subTitle"/>
          </p:nvPr>
        </p:nvSpPr>
        <p:spPr>
          <a:xfrm>
            <a:off x="3440250" y="281847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4" name="Google Shape;244;p17"/>
          <p:cNvSpPr txBox="1"/>
          <p:nvPr>
            <p:ph idx="26" type="subTitle"/>
          </p:nvPr>
        </p:nvSpPr>
        <p:spPr>
          <a:xfrm>
            <a:off x="4949636" y="199327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5" name="Google Shape;245;p17"/>
          <p:cNvSpPr txBox="1"/>
          <p:nvPr>
            <p:ph idx="27" type="subTitle"/>
          </p:nvPr>
        </p:nvSpPr>
        <p:spPr>
          <a:xfrm>
            <a:off x="3440250" y="41554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6" name="Google Shape;246;p17"/>
          <p:cNvSpPr txBox="1"/>
          <p:nvPr>
            <p:ph idx="28" type="subTitle"/>
          </p:nvPr>
        </p:nvSpPr>
        <p:spPr>
          <a:xfrm>
            <a:off x="4949636" y="33302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7" name="Google Shape;247;p17"/>
          <p:cNvSpPr txBox="1"/>
          <p:nvPr>
            <p:ph idx="29" type="subTitle"/>
          </p:nvPr>
        </p:nvSpPr>
        <p:spPr>
          <a:xfrm>
            <a:off x="4949636" y="46331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8" name="Google Shape;248;p17"/>
          <p:cNvSpPr/>
          <p:nvPr>
            <p:ph idx="30" type="pic"/>
          </p:nvPr>
        </p:nvSpPr>
        <p:spPr>
          <a:xfrm>
            <a:off x="6493147" y="1905927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49" name="Google Shape;249;p17"/>
          <p:cNvSpPr/>
          <p:nvPr>
            <p:ph idx="31" type="pic"/>
          </p:nvPr>
        </p:nvSpPr>
        <p:spPr>
          <a:xfrm>
            <a:off x="7907983" y="986175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250" name="Google Shape;250;p17"/>
          <p:cNvSpPr/>
          <p:nvPr>
            <p:ph idx="32" type="pic"/>
          </p:nvPr>
        </p:nvSpPr>
        <p:spPr>
          <a:xfrm>
            <a:off x="6493147" y="3256649"/>
            <a:ext cx="865800" cy="865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251" name="Google Shape;251;p17"/>
          <p:cNvSpPr/>
          <p:nvPr>
            <p:ph idx="33" type="pic"/>
          </p:nvPr>
        </p:nvSpPr>
        <p:spPr>
          <a:xfrm>
            <a:off x="7883013" y="2431449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52" name="Google Shape;252;p17"/>
          <p:cNvSpPr/>
          <p:nvPr>
            <p:ph idx="34" type="pic"/>
          </p:nvPr>
        </p:nvSpPr>
        <p:spPr>
          <a:xfrm>
            <a:off x="7898726" y="3738145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253" name="Google Shape;253;p17"/>
          <p:cNvSpPr txBox="1"/>
          <p:nvPr>
            <p:ph idx="35" type="subTitle"/>
          </p:nvPr>
        </p:nvSpPr>
        <p:spPr>
          <a:xfrm>
            <a:off x="6373625" y="2812604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4" name="Google Shape;254;p17"/>
          <p:cNvSpPr txBox="1"/>
          <p:nvPr>
            <p:ph idx="36" type="subTitle"/>
          </p:nvPr>
        </p:nvSpPr>
        <p:spPr>
          <a:xfrm>
            <a:off x="7883011" y="1987404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5" name="Google Shape;255;p17"/>
          <p:cNvSpPr txBox="1"/>
          <p:nvPr>
            <p:ph idx="37" type="subTitle"/>
          </p:nvPr>
        </p:nvSpPr>
        <p:spPr>
          <a:xfrm>
            <a:off x="6373625" y="414961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6" name="Google Shape;256;p17"/>
          <p:cNvSpPr txBox="1"/>
          <p:nvPr>
            <p:ph idx="38" type="subTitle"/>
          </p:nvPr>
        </p:nvSpPr>
        <p:spPr>
          <a:xfrm>
            <a:off x="7883011" y="332441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7" name="Google Shape;257;p17"/>
          <p:cNvSpPr txBox="1"/>
          <p:nvPr>
            <p:ph idx="39" type="subTitle"/>
          </p:nvPr>
        </p:nvSpPr>
        <p:spPr>
          <a:xfrm>
            <a:off x="7883011" y="462726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groups 2">
  <p:cSld name="CUSTOM_2_1_1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/>
          <p:nvPr/>
        </p:nvSpPr>
        <p:spPr>
          <a:xfrm>
            <a:off x="0" y="2571750"/>
            <a:ext cx="4572000" cy="258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4572000" y="0"/>
            <a:ext cx="4572000" cy="258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1" name="Google Shape;261;p18"/>
          <p:cNvSpPr txBox="1"/>
          <p:nvPr>
            <p:ph idx="1" type="subTitle"/>
          </p:nvPr>
        </p:nvSpPr>
        <p:spPr>
          <a:xfrm>
            <a:off x="5391900" y="1038750"/>
            <a:ext cx="2932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62" name="Google Shape;262;p18"/>
          <p:cNvSpPr txBox="1"/>
          <p:nvPr>
            <p:ph idx="2" type="subTitle"/>
          </p:nvPr>
        </p:nvSpPr>
        <p:spPr>
          <a:xfrm>
            <a:off x="1025000" y="3597525"/>
            <a:ext cx="2932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63" name="Google Shape;263;p18"/>
          <p:cNvSpPr txBox="1"/>
          <p:nvPr>
            <p:ph idx="3" type="subTitle"/>
          </p:nvPr>
        </p:nvSpPr>
        <p:spPr>
          <a:xfrm>
            <a:off x="1025000" y="1038750"/>
            <a:ext cx="2932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64" name="Google Shape;264;p18"/>
          <p:cNvSpPr txBox="1"/>
          <p:nvPr>
            <p:ph idx="4" type="subTitle"/>
          </p:nvPr>
        </p:nvSpPr>
        <p:spPr>
          <a:xfrm>
            <a:off x="5391900" y="3610500"/>
            <a:ext cx="2932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65" name="Google Shape;265;p18"/>
          <p:cNvSpPr/>
          <p:nvPr>
            <p:ph idx="5" type="pic"/>
          </p:nvPr>
        </p:nvSpPr>
        <p:spPr>
          <a:xfrm>
            <a:off x="7281668" y="4104482"/>
            <a:ext cx="845100" cy="84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66" name="Google Shape;266;p18"/>
          <p:cNvSpPr/>
          <p:nvPr>
            <p:ph idx="6" type="pic"/>
          </p:nvPr>
        </p:nvSpPr>
        <p:spPr>
          <a:xfrm>
            <a:off x="2766425" y="82475"/>
            <a:ext cx="1033800" cy="1033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267" name="Google Shape;267;p18"/>
          <p:cNvSpPr/>
          <p:nvPr>
            <p:ph idx="7" type="pic"/>
          </p:nvPr>
        </p:nvSpPr>
        <p:spPr>
          <a:xfrm>
            <a:off x="1694350" y="1590164"/>
            <a:ext cx="1033800" cy="8484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268" name="Google Shape;268;p18"/>
          <p:cNvSpPr/>
          <p:nvPr>
            <p:ph idx="8" type="pic"/>
          </p:nvPr>
        </p:nvSpPr>
        <p:spPr>
          <a:xfrm>
            <a:off x="471375" y="943066"/>
            <a:ext cx="1033800" cy="810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69" name="Google Shape;269;p18"/>
          <p:cNvSpPr/>
          <p:nvPr>
            <p:ph idx="9" type="pic"/>
          </p:nvPr>
        </p:nvSpPr>
        <p:spPr>
          <a:xfrm>
            <a:off x="7232328" y="208314"/>
            <a:ext cx="943800" cy="9438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270" name="Google Shape;270;p18"/>
          <p:cNvSpPr/>
          <p:nvPr>
            <p:ph idx="13" type="pic"/>
          </p:nvPr>
        </p:nvSpPr>
        <p:spPr>
          <a:xfrm>
            <a:off x="4926593" y="1453373"/>
            <a:ext cx="845100" cy="8451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271" name="Google Shape;271;p18"/>
          <p:cNvSpPr/>
          <p:nvPr>
            <p:ph idx="14" type="pic"/>
          </p:nvPr>
        </p:nvSpPr>
        <p:spPr>
          <a:xfrm>
            <a:off x="3337313" y="1453363"/>
            <a:ext cx="925800" cy="92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72" name="Google Shape;272;p18"/>
          <p:cNvSpPr/>
          <p:nvPr>
            <p:ph idx="15" type="pic"/>
          </p:nvPr>
        </p:nvSpPr>
        <p:spPr>
          <a:xfrm>
            <a:off x="5117041" y="2817273"/>
            <a:ext cx="1078500" cy="84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73" name="Google Shape;273;p18"/>
          <p:cNvSpPr/>
          <p:nvPr>
            <p:ph idx="16" type="pic"/>
          </p:nvPr>
        </p:nvSpPr>
        <p:spPr>
          <a:xfrm>
            <a:off x="942143" y="2666705"/>
            <a:ext cx="943800" cy="9438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274" name="Google Shape;274;p18"/>
          <p:cNvSpPr/>
          <p:nvPr>
            <p:ph idx="17" type="pic"/>
          </p:nvPr>
        </p:nvSpPr>
        <p:spPr>
          <a:xfrm>
            <a:off x="3001785" y="2765398"/>
            <a:ext cx="1078500" cy="84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75" name="Google Shape;275;p18"/>
          <p:cNvSpPr/>
          <p:nvPr>
            <p:ph idx="18" type="pic"/>
          </p:nvPr>
        </p:nvSpPr>
        <p:spPr>
          <a:xfrm>
            <a:off x="2733725" y="3996724"/>
            <a:ext cx="943800" cy="9438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276" name="Google Shape;276;p18"/>
          <p:cNvSpPr/>
          <p:nvPr>
            <p:ph idx="19" type="pic"/>
          </p:nvPr>
        </p:nvSpPr>
        <p:spPr>
          <a:xfrm>
            <a:off x="671603" y="4104479"/>
            <a:ext cx="1029600" cy="8451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277" name="Google Shape;277;p18"/>
          <p:cNvSpPr/>
          <p:nvPr>
            <p:ph idx="20" type="pic"/>
          </p:nvPr>
        </p:nvSpPr>
        <p:spPr>
          <a:xfrm>
            <a:off x="5117047" y="176817"/>
            <a:ext cx="1078500" cy="84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78" name="Google Shape;278;p18"/>
          <p:cNvSpPr/>
          <p:nvPr>
            <p:ph idx="21" type="pic"/>
          </p:nvPr>
        </p:nvSpPr>
        <p:spPr>
          <a:xfrm>
            <a:off x="7589511" y="1493717"/>
            <a:ext cx="845100" cy="84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79" name="Google Shape;279;p18"/>
          <p:cNvSpPr/>
          <p:nvPr>
            <p:ph idx="22" type="pic"/>
          </p:nvPr>
        </p:nvSpPr>
        <p:spPr>
          <a:xfrm>
            <a:off x="7405007" y="2680430"/>
            <a:ext cx="1029600" cy="1029600"/>
          </a:xfrm>
          <a:prstGeom prst="diamond">
            <a:avLst/>
          </a:prstGeom>
          <a:noFill/>
          <a:ln>
            <a:noFill/>
          </a:ln>
        </p:spPr>
      </p:sp>
      <p:sp>
        <p:nvSpPr>
          <p:cNvPr id="280" name="Google Shape;280;p18"/>
          <p:cNvSpPr/>
          <p:nvPr>
            <p:ph idx="23" type="pic"/>
          </p:nvPr>
        </p:nvSpPr>
        <p:spPr>
          <a:xfrm>
            <a:off x="5391900" y="3996724"/>
            <a:ext cx="943800" cy="9438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281" name="Google Shape;281;p18"/>
          <p:cNvSpPr txBox="1"/>
          <p:nvPr>
            <p:ph type="title"/>
          </p:nvPr>
        </p:nvSpPr>
        <p:spPr>
          <a:xfrm>
            <a:off x="488375" y="208325"/>
            <a:ext cx="35919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18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8"/>
          <p:cNvSpPr txBox="1"/>
          <p:nvPr>
            <p:ph idx="2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84" name="Google Shape;284;p18"/>
          <p:cNvSpPr txBox="1"/>
          <p:nvPr>
            <p:ph idx="2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85" name="Google Shape;285;p18"/>
          <p:cNvSpPr txBox="1"/>
          <p:nvPr>
            <p:ph idx="2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  <p15:guide id="2" orient="horz" pos="16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">
  <p:cSld name="CUSTOM_2_1_1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/>
          <p:nvPr/>
        </p:nvSpPr>
        <p:spPr>
          <a:xfrm>
            <a:off x="4572000" y="-100"/>
            <a:ext cx="45807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8" name="Google Shape;288;p19"/>
          <p:cNvSpPr txBox="1"/>
          <p:nvPr>
            <p:ph type="title"/>
          </p:nvPr>
        </p:nvSpPr>
        <p:spPr>
          <a:xfrm>
            <a:off x="606176" y="209625"/>
            <a:ext cx="32025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19"/>
          <p:cNvSpPr txBox="1"/>
          <p:nvPr>
            <p:ph idx="1" type="body"/>
          </p:nvPr>
        </p:nvSpPr>
        <p:spPr>
          <a:xfrm>
            <a:off x="637550" y="1316375"/>
            <a:ext cx="32025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idx="2" type="title"/>
          </p:nvPr>
        </p:nvSpPr>
        <p:spPr>
          <a:xfrm>
            <a:off x="4903076" y="2401725"/>
            <a:ext cx="32025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3" type="body"/>
          </p:nvPr>
        </p:nvSpPr>
        <p:spPr>
          <a:xfrm>
            <a:off x="4934450" y="3508475"/>
            <a:ext cx="3202500" cy="1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292" name="Google Shape;292;p19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9"/>
          <p:cNvSpPr txBox="1"/>
          <p:nvPr>
            <p:ph idx="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4" name="Google Shape;294;p19"/>
          <p:cNvSpPr txBox="1"/>
          <p:nvPr>
            <p:ph idx="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5" name="Google Shape;295;p19"/>
          <p:cNvSpPr txBox="1"/>
          <p:nvPr>
            <p:ph idx="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_1_1_1_1_1_2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/>
          <p:nvPr/>
        </p:nvSpPr>
        <p:spPr>
          <a:xfrm>
            <a:off x="91634" y="-352519"/>
            <a:ext cx="31674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accent1"/>
                </a:solidFill>
                <a:latin typeface="Unbounded"/>
                <a:ea typeface="Unbounded"/>
                <a:cs typeface="Unbounded"/>
                <a:sym typeface="Unbounded"/>
              </a:rPr>
              <a:t>“</a:t>
            </a:r>
            <a:endParaRPr sz="40000">
              <a:solidFill>
                <a:schemeClr val="accen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98" name="Google Shape;298;p20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20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0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1" name="Google Shape;301;p20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2" name="Google Shape;302;p20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28350" y="340600"/>
            <a:ext cx="8487300" cy="44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2_1_1_1_1_1_2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/>
          <p:nvPr/>
        </p:nvSpPr>
        <p:spPr>
          <a:xfrm>
            <a:off x="565225" y="157000"/>
            <a:ext cx="8394600" cy="4218300"/>
          </a:xfrm>
          <a:prstGeom prst="wedgeRectCallout">
            <a:avLst>
              <a:gd fmla="val -33264" name="adj1"/>
              <a:gd fmla="val 6343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717625" y="78725"/>
            <a:ext cx="1926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“</a:t>
            </a:r>
            <a:endParaRPr sz="30000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06" name="Google Shape;306;p21"/>
          <p:cNvSpPr txBox="1"/>
          <p:nvPr>
            <p:ph idx="1" type="subTitle"/>
          </p:nvPr>
        </p:nvSpPr>
        <p:spPr>
          <a:xfrm>
            <a:off x="2643625" y="454150"/>
            <a:ext cx="60900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21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9" name="Google Shape;309;p21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10" name="Google Shape;310;p21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CUSTOM_2_1_1_1_1_1_2_1_1_1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/>
          <p:nvPr/>
        </p:nvSpPr>
        <p:spPr>
          <a:xfrm>
            <a:off x="565225" y="157000"/>
            <a:ext cx="8394600" cy="4218300"/>
          </a:xfrm>
          <a:prstGeom prst="wedgeRectCallout">
            <a:avLst>
              <a:gd fmla="val -33264" name="adj1"/>
              <a:gd fmla="val 6343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 txBox="1"/>
          <p:nvPr/>
        </p:nvSpPr>
        <p:spPr>
          <a:xfrm>
            <a:off x="717625" y="78725"/>
            <a:ext cx="1926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“</a:t>
            </a:r>
            <a:endParaRPr sz="30000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14" name="Google Shape;314;p22"/>
          <p:cNvSpPr txBox="1"/>
          <p:nvPr>
            <p:ph idx="1" type="subTitle"/>
          </p:nvPr>
        </p:nvSpPr>
        <p:spPr>
          <a:xfrm>
            <a:off x="2643625" y="454150"/>
            <a:ext cx="60900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2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17" name="Google Shape;317;p22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18" name="Google Shape;318;p22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ections">
  <p:cSld name="CUSTOM_2_1_1_1_1_1_2_1_2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"/>
          <p:cNvSpPr txBox="1"/>
          <p:nvPr>
            <p:ph idx="1" type="body"/>
          </p:nvPr>
        </p:nvSpPr>
        <p:spPr>
          <a:xfrm>
            <a:off x="1043825" y="3013059"/>
            <a:ext cx="21618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1" name="Google Shape;321;p23"/>
          <p:cNvSpPr txBox="1"/>
          <p:nvPr>
            <p:ph type="title"/>
          </p:nvPr>
        </p:nvSpPr>
        <p:spPr>
          <a:xfrm>
            <a:off x="328350" y="160550"/>
            <a:ext cx="84873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23"/>
          <p:cNvSpPr/>
          <p:nvPr/>
        </p:nvSpPr>
        <p:spPr>
          <a:xfrm>
            <a:off x="1842125" y="2085075"/>
            <a:ext cx="565200" cy="423900"/>
          </a:xfrm>
          <a:prstGeom prst="parallelogram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3" name="Google Shape;323;p23"/>
          <p:cNvSpPr/>
          <p:nvPr/>
        </p:nvSpPr>
        <p:spPr>
          <a:xfrm>
            <a:off x="4490425" y="2029575"/>
            <a:ext cx="534900" cy="5349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23"/>
          <p:cNvSpPr/>
          <p:nvPr/>
        </p:nvSpPr>
        <p:spPr>
          <a:xfrm rot="2700000">
            <a:off x="7215267" y="2132761"/>
            <a:ext cx="379716" cy="4594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23"/>
          <p:cNvSpPr txBox="1"/>
          <p:nvPr>
            <p:ph idx="2" type="subTitle"/>
          </p:nvPr>
        </p:nvSpPr>
        <p:spPr>
          <a:xfrm>
            <a:off x="1043825" y="2547008"/>
            <a:ext cx="216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23"/>
          <p:cNvSpPr txBox="1"/>
          <p:nvPr>
            <p:ph idx="3" type="body"/>
          </p:nvPr>
        </p:nvSpPr>
        <p:spPr>
          <a:xfrm>
            <a:off x="3676975" y="3013059"/>
            <a:ext cx="21618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7" name="Google Shape;327;p23"/>
          <p:cNvSpPr txBox="1"/>
          <p:nvPr>
            <p:ph idx="4" type="subTitle"/>
          </p:nvPr>
        </p:nvSpPr>
        <p:spPr>
          <a:xfrm>
            <a:off x="3676975" y="2547008"/>
            <a:ext cx="216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23"/>
          <p:cNvSpPr txBox="1"/>
          <p:nvPr>
            <p:ph idx="5" type="body"/>
          </p:nvPr>
        </p:nvSpPr>
        <p:spPr>
          <a:xfrm>
            <a:off x="6324225" y="3013059"/>
            <a:ext cx="21618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9" name="Google Shape;329;p23"/>
          <p:cNvSpPr txBox="1"/>
          <p:nvPr>
            <p:ph idx="6" type="subTitle"/>
          </p:nvPr>
        </p:nvSpPr>
        <p:spPr>
          <a:xfrm>
            <a:off x="6324225" y="2547008"/>
            <a:ext cx="216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0" name="Google Shape;330;p23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 txBox="1"/>
          <p:nvPr>
            <p:ph idx="7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32" name="Google Shape;332;p23"/>
          <p:cNvSpPr txBox="1"/>
          <p:nvPr>
            <p:ph idx="8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33" name="Google Shape;333;p23"/>
          <p:cNvSpPr txBox="1"/>
          <p:nvPr>
            <p:ph idx="9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">
  <p:cSld name="CUSTOM_2_1_1_1_1_1_2_1_2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type="title"/>
          </p:nvPr>
        </p:nvSpPr>
        <p:spPr>
          <a:xfrm>
            <a:off x="488375" y="208325"/>
            <a:ext cx="35919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36" name="Google Shape;336;p24"/>
          <p:cNvCxnSpPr/>
          <p:nvPr/>
        </p:nvCxnSpPr>
        <p:spPr>
          <a:xfrm>
            <a:off x="4773100" y="761825"/>
            <a:ext cx="0" cy="369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7" name="Google Shape;337;p24"/>
          <p:cNvCxnSpPr/>
          <p:nvPr/>
        </p:nvCxnSpPr>
        <p:spPr>
          <a:xfrm>
            <a:off x="1009900" y="2470625"/>
            <a:ext cx="7526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8" name="Google Shape;338;p24"/>
          <p:cNvSpPr/>
          <p:nvPr>
            <p:ph idx="2" type="pic"/>
          </p:nvPr>
        </p:nvSpPr>
        <p:spPr>
          <a:xfrm>
            <a:off x="1976010" y="868478"/>
            <a:ext cx="515100" cy="51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339" name="Google Shape;339;p24"/>
          <p:cNvSpPr/>
          <p:nvPr>
            <p:ph idx="3" type="pic"/>
          </p:nvPr>
        </p:nvSpPr>
        <p:spPr>
          <a:xfrm>
            <a:off x="7293297" y="3715450"/>
            <a:ext cx="627900" cy="627900"/>
          </a:xfrm>
          <a:prstGeom prst="diamond">
            <a:avLst/>
          </a:prstGeom>
          <a:noFill/>
          <a:ln>
            <a:noFill/>
          </a:ln>
        </p:spPr>
      </p:sp>
      <p:sp>
        <p:nvSpPr>
          <p:cNvPr id="340" name="Google Shape;340;p24"/>
          <p:cNvSpPr/>
          <p:nvPr>
            <p:ph idx="4" type="pic"/>
          </p:nvPr>
        </p:nvSpPr>
        <p:spPr>
          <a:xfrm>
            <a:off x="3876878" y="1617353"/>
            <a:ext cx="627900" cy="5151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341" name="Google Shape;341;p24"/>
          <p:cNvSpPr/>
          <p:nvPr>
            <p:ph idx="5" type="pic"/>
          </p:nvPr>
        </p:nvSpPr>
        <p:spPr>
          <a:xfrm>
            <a:off x="5406064" y="868478"/>
            <a:ext cx="657600" cy="51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42" name="Google Shape;342;p24"/>
          <p:cNvSpPr/>
          <p:nvPr>
            <p:ph idx="6" type="pic"/>
          </p:nvPr>
        </p:nvSpPr>
        <p:spPr>
          <a:xfrm>
            <a:off x="5061306" y="1656719"/>
            <a:ext cx="575700" cy="5757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43" name="Google Shape;343;p24"/>
          <p:cNvSpPr/>
          <p:nvPr>
            <p:ph idx="7" type="pic"/>
          </p:nvPr>
        </p:nvSpPr>
        <p:spPr>
          <a:xfrm>
            <a:off x="3140485" y="813462"/>
            <a:ext cx="515100" cy="5151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344" name="Google Shape;344;p24"/>
          <p:cNvSpPr/>
          <p:nvPr>
            <p:ph idx="8" type="pic"/>
          </p:nvPr>
        </p:nvSpPr>
        <p:spPr>
          <a:xfrm>
            <a:off x="3044407" y="3311287"/>
            <a:ext cx="515100" cy="51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345" name="Google Shape;345;p24"/>
          <p:cNvSpPr/>
          <p:nvPr>
            <p:ph idx="9" type="pic"/>
          </p:nvPr>
        </p:nvSpPr>
        <p:spPr>
          <a:xfrm>
            <a:off x="5235484" y="2756837"/>
            <a:ext cx="657600" cy="51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46" name="Google Shape;346;p24"/>
          <p:cNvSpPr/>
          <p:nvPr>
            <p:ph idx="13" type="pic"/>
          </p:nvPr>
        </p:nvSpPr>
        <p:spPr>
          <a:xfrm>
            <a:off x="3735019" y="2611064"/>
            <a:ext cx="575700" cy="5757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47" name="Google Shape;347;p24"/>
          <p:cNvSpPr/>
          <p:nvPr>
            <p:ph idx="14" type="pic"/>
          </p:nvPr>
        </p:nvSpPr>
        <p:spPr>
          <a:xfrm>
            <a:off x="5986712" y="1687037"/>
            <a:ext cx="657600" cy="51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48" name="Google Shape;348;p24"/>
          <p:cNvSpPr/>
          <p:nvPr>
            <p:ph idx="15" type="pic"/>
          </p:nvPr>
        </p:nvSpPr>
        <p:spPr>
          <a:xfrm>
            <a:off x="5986700" y="3473305"/>
            <a:ext cx="575700" cy="5757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49" name="Google Shape;349;p24"/>
          <p:cNvSpPr/>
          <p:nvPr>
            <p:ph idx="16" type="pic"/>
          </p:nvPr>
        </p:nvSpPr>
        <p:spPr>
          <a:xfrm>
            <a:off x="2182387" y="2641378"/>
            <a:ext cx="627900" cy="5151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350" name="Google Shape;350;p24"/>
          <p:cNvSpPr/>
          <p:nvPr>
            <p:ph idx="17" type="pic"/>
          </p:nvPr>
        </p:nvSpPr>
        <p:spPr>
          <a:xfrm>
            <a:off x="2571711" y="1675003"/>
            <a:ext cx="657600" cy="51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51" name="Google Shape;351;p24"/>
          <p:cNvSpPr/>
          <p:nvPr>
            <p:ph idx="18" type="pic"/>
          </p:nvPr>
        </p:nvSpPr>
        <p:spPr>
          <a:xfrm>
            <a:off x="6778204" y="2796165"/>
            <a:ext cx="515100" cy="51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352" name="Google Shape;352;p24"/>
          <p:cNvSpPr/>
          <p:nvPr>
            <p:ph idx="19" type="pic"/>
          </p:nvPr>
        </p:nvSpPr>
        <p:spPr>
          <a:xfrm>
            <a:off x="4459150" y="3447212"/>
            <a:ext cx="627900" cy="627900"/>
          </a:xfrm>
          <a:prstGeom prst="diamond">
            <a:avLst/>
          </a:prstGeom>
          <a:noFill/>
          <a:ln>
            <a:noFill/>
          </a:ln>
        </p:spPr>
      </p:sp>
      <p:sp>
        <p:nvSpPr>
          <p:cNvPr id="353" name="Google Shape;353;p24"/>
          <p:cNvSpPr txBox="1"/>
          <p:nvPr>
            <p:ph idx="1" type="subTitle"/>
          </p:nvPr>
        </p:nvSpPr>
        <p:spPr>
          <a:xfrm>
            <a:off x="347550" y="2132450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24"/>
          <p:cNvSpPr txBox="1"/>
          <p:nvPr>
            <p:ph idx="20" type="subTitle"/>
          </p:nvPr>
        </p:nvSpPr>
        <p:spPr>
          <a:xfrm>
            <a:off x="7714800" y="2132450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24"/>
          <p:cNvSpPr txBox="1"/>
          <p:nvPr>
            <p:ph idx="21" type="subTitle"/>
          </p:nvPr>
        </p:nvSpPr>
        <p:spPr>
          <a:xfrm>
            <a:off x="4059250" y="4459925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24"/>
          <p:cNvSpPr txBox="1"/>
          <p:nvPr>
            <p:ph idx="22" type="subTitle"/>
          </p:nvPr>
        </p:nvSpPr>
        <p:spPr>
          <a:xfrm>
            <a:off x="4059250" y="436775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24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4"/>
          <p:cNvSpPr txBox="1"/>
          <p:nvPr>
            <p:ph idx="23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59" name="Google Shape;359;p24"/>
          <p:cNvSpPr txBox="1"/>
          <p:nvPr>
            <p:ph idx="24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60" name="Google Shape;360;p24"/>
          <p:cNvSpPr txBox="1"/>
          <p:nvPr>
            <p:ph idx="25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2_1_1_1_1_1_2_1_2_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/>
          <p:nvPr>
            <p:ph type="title"/>
          </p:nvPr>
        </p:nvSpPr>
        <p:spPr>
          <a:xfrm>
            <a:off x="488375" y="208325"/>
            <a:ext cx="35919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25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5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65" name="Google Shape;365;p25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66" name="Google Shape;366;p25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hoto 1">
  <p:cSld name="CUSTOM_2_1_1_1_1_1_2_1_2_1_1_1_1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/>
          <p:nvPr>
            <p:ph idx="2" type="pic"/>
          </p:nvPr>
        </p:nvSpPr>
        <p:spPr>
          <a:xfrm>
            <a:off x="689875" y="185050"/>
            <a:ext cx="8111950" cy="4786950"/>
          </a:xfrm>
          <a:prstGeom prst="flowChartPreparation">
            <a:avLst/>
          </a:prstGeom>
          <a:noFill/>
          <a:ln>
            <a:noFill/>
          </a:ln>
        </p:spPr>
      </p:sp>
      <p:sp>
        <p:nvSpPr>
          <p:cNvPr id="369" name="Google Shape;369;p26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1" name="Google Shape;371;p26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2" name="Google Shape;372;p26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hoto 2">
  <p:cSld name="CUSTOM_1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7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6" name="Google Shape;376;p27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7" name="Google Shape;377;p27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8" name="Google Shape;378;p27"/>
          <p:cNvSpPr/>
          <p:nvPr>
            <p:ph idx="4" type="pic"/>
          </p:nvPr>
        </p:nvSpPr>
        <p:spPr>
          <a:xfrm>
            <a:off x="843975" y="354000"/>
            <a:ext cx="7455900" cy="44490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board &amp; stickers 1">
  <p:cSld name="CUSTOM_2_1_1_1_1_1_2_1_2_1_1_1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28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8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83" name="Google Shape;383;p28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84" name="Google Shape;384;p28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board &amp; stickers 2">
  <p:cSld name="CUSTOM_2_1_1_1_1_1_2_1_2_1_1_1_2_1"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7" name="Google Shape;387;p29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board &amp; stickers 3">
  <p:cSld name="CUSTOM_2_1_1_1_1_1_2_1_2_1_1_1_2_1_1">
    <p:bg>
      <p:bgPr>
        <a:solidFill>
          <a:schemeClr val="accen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30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95" name="Google Shape;395;p30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96" name="Google Shape;396;p30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2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97038" y="160550"/>
            <a:ext cx="84873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2299588" y="3698375"/>
            <a:ext cx="48822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998425" y="1025060"/>
            <a:ext cx="7835875" cy="2708700"/>
            <a:chOff x="998425" y="1025060"/>
            <a:chExt cx="7835875" cy="2708700"/>
          </a:xfrm>
        </p:grpSpPr>
        <p:sp>
          <p:nvSpPr>
            <p:cNvPr id="33" name="Google Shape;33;p4"/>
            <p:cNvSpPr/>
            <p:nvPr/>
          </p:nvSpPr>
          <p:spPr>
            <a:xfrm>
              <a:off x="998425" y="1439725"/>
              <a:ext cx="1892400" cy="189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-1771916">
              <a:off x="2791669" y="1477356"/>
              <a:ext cx="2112562" cy="17960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-2298668">
              <a:off x="4591386" y="1562390"/>
              <a:ext cx="2302028" cy="163404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-2566413">
              <a:off x="6390986" y="1686931"/>
              <a:ext cx="2271528" cy="13949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">
  <p:cSld name="CUSTOM_7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0" name="Google Shape;400;p31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1" name="Google Shape;401;p31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2" name="Google Shape;402;p31"/>
          <p:cNvSpPr txBox="1"/>
          <p:nvPr>
            <p:ph idx="4" type="subTitle"/>
          </p:nvPr>
        </p:nvSpPr>
        <p:spPr>
          <a:xfrm>
            <a:off x="942150" y="315025"/>
            <a:ext cx="22635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31"/>
          <p:cNvSpPr txBox="1"/>
          <p:nvPr>
            <p:ph idx="5" type="body"/>
          </p:nvPr>
        </p:nvSpPr>
        <p:spPr>
          <a:xfrm>
            <a:off x="942150" y="883725"/>
            <a:ext cx="2263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photo">
  <p:cSld name="CUSTOM_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2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7" name="Google Shape;407;p32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8" name="Google Shape;408;p32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9" name="Google Shape;409;p32"/>
          <p:cNvSpPr txBox="1"/>
          <p:nvPr>
            <p:ph idx="4" type="subTitle"/>
          </p:nvPr>
        </p:nvSpPr>
        <p:spPr>
          <a:xfrm>
            <a:off x="942150" y="315025"/>
            <a:ext cx="22635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32"/>
          <p:cNvSpPr txBox="1"/>
          <p:nvPr>
            <p:ph idx="5" type="body"/>
          </p:nvPr>
        </p:nvSpPr>
        <p:spPr>
          <a:xfrm>
            <a:off x="942150" y="883725"/>
            <a:ext cx="2263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1" name="Google Shape;411;p32"/>
          <p:cNvSpPr/>
          <p:nvPr/>
        </p:nvSpPr>
        <p:spPr>
          <a:xfrm>
            <a:off x="1062075" y="2488750"/>
            <a:ext cx="2510100" cy="2447100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"/>
          <p:cNvSpPr/>
          <p:nvPr>
            <p:ph idx="6" type="pic"/>
          </p:nvPr>
        </p:nvSpPr>
        <p:spPr>
          <a:xfrm rot="150">
            <a:off x="3334012" y="-655978"/>
            <a:ext cx="6888300" cy="4695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9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16" name="Google Shape;416;p33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17" name="Google Shape;417;p33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18" name="Google Shape;418;p33"/>
          <p:cNvSpPr txBox="1"/>
          <p:nvPr>
            <p:ph type="title"/>
          </p:nvPr>
        </p:nvSpPr>
        <p:spPr>
          <a:xfrm>
            <a:off x="942150" y="84350"/>
            <a:ext cx="72651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33"/>
          <p:cNvSpPr txBox="1"/>
          <p:nvPr>
            <p:ph idx="4" type="body"/>
          </p:nvPr>
        </p:nvSpPr>
        <p:spPr>
          <a:xfrm>
            <a:off x="942150" y="1604200"/>
            <a:ext cx="4407000" cy="31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CUSTOM_10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/>
          <p:nvPr>
            <p:ph idx="2" type="pic"/>
          </p:nvPr>
        </p:nvSpPr>
        <p:spPr>
          <a:xfrm>
            <a:off x="580725" y="1856050"/>
            <a:ext cx="1321800" cy="12924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2" name="Google Shape;422;p34"/>
          <p:cNvSpPr/>
          <p:nvPr>
            <p:ph idx="3" type="pic"/>
          </p:nvPr>
        </p:nvSpPr>
        <p:spPr>
          <a:xfrm>
            <a:off x="580725" y="3440225"/>
            <a:ext cx="1392900" cy="1292400"/>
          </a:xfrm>
          <a:prstGeom prst="chord">
            <a:avLst>
              <a:gd fmla="val 2700000" name="adj1"/>
              <a:gd fmla="val 20217993" name="adj2"/>
            </a:avLst>
          </a:prstGeom>
          <a:noFill/>
          <a:ln>
            <a:noFill/>
          </a:ln>
        </p:spPr>
      </p:sp>
      <p:sp>
        <p:nvSpPr>
          <p:cNvPr id="423" name="Google Shape;423;p34"/>
          <p:cNvSpPr/>
          <p:nvPr>
            <p:ph idx="4" type="pic"/>
          </p:nvPr>
        </p:nvSpPr>
        <p:spPr>
          <a:xfrm>
            <a:off x="7214900" y="3440300"/>
            <a:ext cx="1570200" cy="129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24" name="Google Shape;424;p34"/>
          <p:cNvSpPr/>
          <p:nvPr>
            <p:ph idx="5" type="pic"/>
          </p:nvPr>
        </p:nvSpPr>
        <p:spPr>
          <a:xfrm>
            <a:off x="1937675" y="3433025"/>
            <a:ext cx="5030100" cy="12924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425" name="Google Shape;425;p34"/>
          <p:cNvSpPr/>
          <p:nvPr>
            <p:ph idx="6" type="pic"/>
          </p:nvPr>
        </p:nvSpPr>
        <p:spPr>
          <a:xfrm>
            <a:off x="3858025" y="1856050"/>
            <a:ext cx="4927200" cy="129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6" name="Google Shape;426;p34"/>
          <p:cNvSpPr/>
          <p:nvPr>
            <p:ph idx="7" type="pic"/>
          </p:nvPr>
        </p:nvSpPr>
        <p:spPr>
          <a:xfrm>
            <a:off x="2165350" y="1856050"/>
            <a:ext cx="1430100" cy="1292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427" name="Google Shape;427;p34"/>
          <p:cNvSpPr/>
          <p:nvPr>
            <p:ph idx="8" type="pic"/>
          </p:nvPr>
        </p:nvSpPr>
        <p:spPr>
          <a:xfrm>
            <a:off x="7492700" y="233225"/>
            <a:ext cx="1292400" cy="12924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428" name="Google Shape;428;p34"/>
          <p:cNvSpPr/>
          <p:nvPr>
            <p:ph idx="9" type="pic"/>
          </p:nvPr>
        </p:nvSpPr>
        <p:spPr>
          <a:xfrm>
            <a:off x="610250" y="271775"/>
            <a:ext cx="6838800" cy="12924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429" name="Google Shape;429;p34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4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1" name="Google Shape;431;p34"/>
          <p:cNvSpPr txBox="1"/>
          <p:nvPr>
            <p:ph idx="1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2" name="Google Shape;432;p34"/>
          <p:cNvSpPr txBox="1"/>
          <p:nvPr>
            <p:ph idx="1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3" name="Google Shape;433;p34"/>
          <p:cNvSpPr txBox="1"/>
          <p:nvPr>
            <p:ph idx="15" type="body"/>
          </p:nvPr>
        </p:nvSpPr>
        <p:spPr>
          <a:xfrm>
            <a:off x="610250" y="1525625"/>
            <a:ext cx="65151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4" name="Google Shape;434;p34"/>
          <p:cNvSpPr txBox="1"/>
          <p:nvPr>
            <p:ph idx="16" type="body"/>
          </p:nvPr>
        </p:nvSpPr>
        <p:spPr>
          <a:xfrm>
            <a:off x="7509425" y="1525625"/>
            <a:ext cx="1292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5" name="Google Shape;435;p34"/>
          <p:cNvSpPr txBox="1"/>
          <p:nvPr>
            <p:ph idx="17" type="body"/>
          </p:nvPr>
        </p:nvSpPr>
        <p:spPr>
          <a:xfrm>
            <a:off x="580725" y="3148450"/>
            <a:ext cx="1292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6" name="Google Shape;436;p34"/>
          <p:cNvSpPr txBox="1"/>
          <p:nvPr>
            <p:ph idx="18" type="body"/>
          </p:nvPr>
        </p:nvSpPr>
        <p:spPr>
          <a:xfrm>
            <a:off x="2165400" y="3148450"/>
            <a:ext cx="14301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7" name="Google Shape;437;p34"/>
          <p:cNvSpPr txBox="1"/>
          <p:nvPr>
            <p:ph idx="19" type="body"/>
          </p:nvPr>
        </p:nvSpPr>
        <p:spPr>
          <a:xfrm>
            <a:off x="3858025" y="3148450"/>
            <a:ext cx="49437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8" name="Google Shape;438;p34"/>
          <p:cNvSpPr txBox="1"/>
          <p:nvPr>
            <p:ph idx="20" type="body"/>
          </p:nvPr>
        </p:nvSpPr>
        <p:spPr>
          <a:xfrm>
            <a:off x="1937675" y="4725425"/>
            <a:ext cx="50301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9" name="Google Shape;439;p34"/>
          <p:cNvSpPr txBox="1"/>
          <p:nvPr>
            <p:ph idx="21" type="body"/>
          </p:nvPr>
        </p:nvSpPr>
        <p:spPr>
          <a:xfrm>
            <a:off x="610250" y="4725425"/>
            <a:ext cx="12630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40" name="Google Shape;440;p34"/>
          <p:cNvSpPr txBox="1"/>
          <p:nvPr>
            <p:ph idx="22" type="body"/>
          </p:nvPr>
        </p:nvSpPr>
        <p:spPr>
          <a:xfrm>
            <a:off x="7214900" y="4725425"/>
            <a:ext cx="15870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CUSTOM_12">
    <p:bg>
      <p:bgPr>
        <a:solidFill>
          <a:schemeClr val="dk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/>
          <p:nvPr>
            <p:ph idx="2" type="pic"/>
          </p:nvPr>
        </p:nvSpPr>
        <p:spPr>
          <a:xfrm>
            <a:off x="1300175" y="354000"/>
            <a:ext cx="4204800" cy="29571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43" name="Google Shape;443;p35"/>
          <p:cNvSpPr/>
          <p:nvPr>
            <p:ph idx="3" type="pic"/>
          </p:nvPr>
        </p:nvSpPr>
        <p:spPr>
          <a:xfrm>
            <a:off x="4894175" y="354000"/>
            <a:ext cx="3907800" cy="14784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44" name="Google Shape;444;p35"/>
          <p:cNvSpPr/>
          <p:nvPr>
            <p:ph idx="4" type="pic"/>
          </p:nvPr>
        </p:nvSpPr>
        <p:spPr>
          <a:xfrm>
            <a:off x="4280325" y="1832550"/>
            <a:ext cx="2579700" cy="14784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45" name="Google Shape;445;p35"/>
          <p:cNvSpPr/>
          <p:nvPr>
            <p:ph idx="5" type="pic"/>
          </p:nvPr>
        </p:nvSpPr>
        <p:spPr>
          <a:xfrm>
            <a:off x="5660175" y="1832550"/>
            <a:ext cx="2537100" cy="29571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46" name="Google Shape;446;p35"/>
          <p:cNvSpPr/>
          <p:nvPr>
            <p:ph idx="6" type="pic"/>
          </p:nvPr>
        </p:nvSpPr>
        <p:spPr>
          <a:xfrm>
            <a:off x="695350" y="3311100"/>
            <a:ext cx="5587500" cy="14784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47" name="Google Shape;447;p35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5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49" name="Google Shape;449;p35"/>
          <p:cNvSpPr txBox="1"/>
          <p:nvPr>
            <p:ph idx="7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50" name="Google Shape;450;p35"/>
          <p:cNvSpPr txBox="1"/>
          <p:nvPr>
            <p:ph idx="8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5" name="Google Shape;45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6" name="Google Shape;45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9" name="Google Shape;4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62" name="Google Shape;46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3" name="Google Shape;46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66" name="Google Shape;466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7" name="Google Shape;467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8" name="Google Shape;46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shop benefits">
  <p:cSld name="CUSTOM_2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00" y="-10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519750" y="145550"/>
            <a:ext cx="3908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519750" y="2142625"/>
            <a:ext cx="3622800" cy="19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5473534" y="7244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5473534" y="10091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5473534" y="15122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5473534" y="17969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6" type="subTitle"/>
          </p:nvPr>
        </p:nvSpPr>
        <p:spPr>
          <a:xfrm>
            <a:off x="5473534" y="23000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7" type="subTitle"/>
          </p:nvPr>
        </p:nvSpPr>
        <p:spPr>
          <a:xfrm>
            <a:off x="5473534" y="25847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8" type="subTitle"/>
          </p:nvPr>
        </p:nvSpPr>
        <p:spPr>
          <a:xfrm>
            <a:off x="5473534" y="30878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9" type="subTitle"/>
          </p:nvPr>
        </p:nvSpPr>
        <p:spPr>
          <a:xfrm>
            <a:off x="5473534" y="33725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3" type="subTitle"/>
          </p:nvPr>
        </p:nvSpPr>
        <p:spPr>
          <a:xfrm>
            <a:off x="5473534" y="38756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4" type="subTitle"/>
          </p:nvPr>
        </p:nvSpPr>
        <p:spPr>
          <a:xfrm>
            <a:off x="5473534" y="41603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 txBox="1"/>
          <p:nvPr>
            <p:ph idx="15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71" name="Google Shape;47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4" name="Google Shape;474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5" name="Google Shape;47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8" name="Google Shape;47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2" name="Google Shape;482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3" name="Google Shape;483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4" name="Google Shape;4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487" name="Google Shape;48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0" name="Google Shape;490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1" name="Google Shape;4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94" name="Google Shape;49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6" name="Google Shape;496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7" name="Google Shape;497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9" name="Google Shape;499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0" name="Google Shape;500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03" name="Google Shape;503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4" name="Google Shape;504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9" name="Google Shape;509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0" name="Google Shape;510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1" name="Google Shape;511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2" name="Google Shape;512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6" name="Google Shape;5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7" name="Google Shape;517;p50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8" name="Google Shape;518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9" name="Google Shape;519;p50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0" name="Google Shape;520;p50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1" name="Google Shape;521;p50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&amp; context">
  <p:cSld name="CUSTOM_2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-925" y="-100"/>
            <a:ext cx="45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" name="Google Shape;57;p6"/>
          <p:cNvSpPr txBox="1"/>
          <p:nvPr>
            <p:ph type="title"/>
          </p:nvPr>
        </p:nvSpPr>
        <p:spPr>
          <a:xfrm>
            <a:off x="519750" y="145550"/>
            <a:ext cx="3908100" cy="14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519750" y="3804825"/>
            <a:ext cx="39081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2" type="subTitle"/>
          </p:nvPr>
        </p:nvSpPr>
        <p:spPr>
          <a:xfrm>
            <a:off x="5473534" y="7244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3" type="subTitle"/>
          </p:nvPr>
        </p:nvSpPr>
        <p:spPr>
          <a:xfrm>
            <a:off x="5473534" y="10091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4" type="subTitle"/>
          </p:nvPr>
        </p:nvSpPr>
        <p:spPr>
          <a:xfrm>
            <a:off x="5473534" y="15122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5" type="subTitle"/>
          </p:nvPr>
        </p:nvSpPr>
        <p:spPr>
          <a:xfrm>
            <a:off x="5473534" y="17969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6" type="subTitle"/>
          </p:nvPr>
        </p:nvSpPr>
        <p:spPr>
          <a:xfrm>
            <a:off x="5473534" y="23000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7" type="subTitle"/>
          </p:nvPr>
        </p:nvSpPr>
        <p:spPr>
          <a:xfrm>
            <a:off x="5473534" y="25847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8" type="subTitle"/>
          </p:nvPr>
        </p:nvSpPr>
        <p:spPr>
          <a:xfrm>
            <a:off x="5473534" y="30878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9" type="subTitle"/>
          </p:nvPr>
        </p:nvSpPr>
        <p:spPr>
          <a:xfrm>
            <a:off x="5473534" y="33725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3" type="subTitle"/>
          </p:nvPr>
        </p:nvSpPr>
        <p:spPr>
          <a:xfrm>
            <a:off x="5473534" y="38756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4" type="subTitle"/>
          </p:nvPr>
        </p:nvSpPr>
        <p:spPr>
          <a:xfrm>
            <a:off x="5473534" y="41603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/>
          <p:nvPr>
            <p:ph idx="15" type="pic"/>
          </p:nvPr>
        </p:nvSpPr>
        <p:spPr>
          <a:xfrm>
            <a:off x="566862" y="1552585"/>
            <a:ext cx="3712200" cy="205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" name="Google Shape;70;p6"/>
          <p:cNvSpPr/>
          <p:nvPr/>
        </p:nvSpPr>
        <p:spPr>
          <a:xfrm>
            <a:off x="-925" y="0"/>
            <a:ext cx="34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 txBox="1"/>
          <p:nvPr>
            <p:ph idx="16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7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8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5" name="Google Shape;525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6" name="Google Shape;526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7" name="Google Shape;527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8" name="Google Shape;528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9" name="Google Shape;529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0" name="Google Shape;530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1" name="Google Shape;531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2" name="Google Shape;532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35" name="Google Shape;53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9" name="Google Shape;539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2" name="Google Shape;54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44" name="Google Shape;544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5" name="Google Shape;545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8" name="Google Shape;548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2" name="Google Shape;552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3" name="Google Shape;55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55" name="Google Shape;555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6" name="Google Shape;556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7" name="Google Shape;557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70" name="Google Shape;570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solid with header">
  <p:cSld name="CUSTOM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80" name="Google Shape;580;p58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1" name="Google Shape;581;p58"/>
          <p:cNvSpPr txBox="1"/>
          <p:nvPr>
            <p:ph idx="2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58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3" name="Google Shape;583;p58"/>
          <p:cNvSpPr txBox="1"/>
          <p:nvPr>
            <p:ph idx="3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4" name="Google Shape;584;p58"/>
          <p:cNvSpPr txBox="1"/>
          <p:nvPr>
            <p:ph idx="4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id with header">
  <p:cSld name="CUSTOM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5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87" name="Google Shape;587;p5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46" name="Google Shape;646;p5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48" name="Google Shape;648;p59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49" name="Google Shape;649;p59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50" name="Google Shape;650;p59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1" name="Google Shape;651;p59"/>
          <p:cNvSpPr txBox="1"/>
          <p:nvPr>
            <p:ph idx="4" type="subTitle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59"/>
          <p:cNvSpPr txBox="1"/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eader">
  <p:cSld name="CUSTOM_1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6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55" name="Google Shape;655;p6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6" name="Google Shape;656;p6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7" name="Google Shape;657;p6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0" name="Google Shape;660;p6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1" name="Google Shape;661;p6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2" name="Google Shape;662;p6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3" name="Google Shape;663;p6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4" name="Google Shape;664;p6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5" name="Google Shape;665;p6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6" name="Google Shape;666;p6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7" name="Google Shape;667;p6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8" name="Google Shape;668;p6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9" name="Google Shape;669;p6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0" name="Google Shape;670;p6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1" name="Google Shape;671;p6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2" name="Google Shape;672;p6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3" name="Google Shape;673;p6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4" name="Google Shape;674;p6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5" name="Google Shape;675;p6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6" name="Google Shape;676;p6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7" name="Google Shape;677;p6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9" name="Google Shape;679;p6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0" name="Google Shape;680;p6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4" name="Google Shape;684;p6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5" name="Google Shape;685;p6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6" name="Google Shape;686;p6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7" name="Google Shape;687;p6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8" name="Google Shape;688;p6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9" name="Google Shape;689;p6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1" name="Google Shape;691;p6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2" name="Google Shape;692;p6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3" name="Google Shape;693;p6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4" name="Google Shape;694;p6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5" name="Google Shape;695;p6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6" name="Google Shape;696;p6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8" name="Google Shape;698;p6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9" name="Google Shape;699;p6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0" name="Google Shape;700;p6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1" name="Google Shape;701;p6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2" name="Google Shape;702;p6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3" name="Google Shape;703;p6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4" name="Google Shape;704;p6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5" name="Google Shape;705;p6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6" name="Google Shape;706;p6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7" name="Google Shape;707;p6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8" name="Google Shape;708;p6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9" name="Google Shape;709;p6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0" name="Google Shape;710;p6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14" name="Google Shape;714;p6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16" name="Google Shape;716;p60"/>
          <p:cNvSpPr txBox="1"/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7" name="Google Shape;717;p60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18" name="Google Shape;718;p60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19" name="Google Shape;719;p60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er">
  <p:cSld name="CUSTOM_1_1_1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6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22" name="Google Shape;722;p6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3" name="Google Shape;723;p6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4" name="Google Shape;724;p6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5" name="Google Shape;725;p6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6" name="Google Shape;726;p6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7" name="Google Shape;727;p6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9" name="Google Shape;729;p6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0" name="Google Shape;730;p6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7" name="Google Shape;737;p6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8" name="Google Shape;738;p6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9" name="Google Shape;739;p6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0" name="Google Shape;740;p6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1" name="Google Shape;741;p6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2" name="Google Shape;742;p6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3" name="Google Shape;743;p6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4" name="Google Shape;744;p6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5" name="Google Shape;745;p6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6" name="Google Shape;746;p6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7" name="Google Shape;747;p6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8" name="Google Shape;748;p6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9" name="Google Shape;749;p6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0" name="Google Shape;750;p6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1" name="Google Shape;751;p6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2" name="Google Shape;752;p6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3" name="Google Shape;753;p6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4" name="Google Shape;754;p6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7" name="Google Shape;757;p6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8" name="Google Shape;758;p6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9" name="Google Shape;759;p6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0" name="Google Shape;760;p6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4" name="Google Shape;764;p6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1" name="Google Shape;781;p6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83" name="Google Shape;783;p61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84" name="Google Shape;784;p61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85" name="Google Shape;785;p61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6" name="Google Shape;786;p61"/>
          <p:cNvSpPr txBox="1"/>
          <p:nvPr>
            <p:ph idx="4" type="subTitle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61"/>
          <p:cNvSpPr txBox="1"/>
          <p:nvPr>
            <p:ph idx="5" type="subTitle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61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loyee 2">
  <p:cSld name="CUSTOM_2_1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5630225" y="2866950"/>
            <a:ext cx="25182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idx="2" type="subTitle"/>
          </p:nvPr>
        </p:nvSpPr>
        <p:spPr>
          <a:xfrm>
            <a:off x="4726800" y="30689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3" type="subTitle"/>
          </p:nvPr>
        </p:nvSpPr>
        <p:spPr>
          <a:xfrm>
            <a:off x="8375975" y="30689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7"/>
          <p:cNvSpPr/>
          <p:nvPr/>
        </p:nvSpPr>
        <p:spPr>
          <a:xfrm>
            <a:off x="347075" y="-100"/>
            <a:ext cx="4224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" name="Google Shape;79;p7"/>
          <p:cNvSpPr/>
          <p:nvPr>
            <p:ph idx="4" type="pic"/>
          </p:nvPr>
        </p:nvSpPr>
        <p:spPr>
          <a:xfrm>
            <a:off x="825750" y="287000"/>
            <a:ext cx="3090900" cy="456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4812175" y="192125"/>
            <a:ext cx="39897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7"/>
          <p:cNvSpPr txBox="1"/>
          <p:nvPr>
            <p:ph idx="5" type="subTitle"/>
          </p:nvPr>
        </p:nvSpPr>
        <p:spPr>
          <a:xfrm>
            <a:off x="4804275" y="670082"/>
            <a:ext cx="3989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7"/>
          <p:cNvSpPr/>
          <p:nvPr/>
        </p:nvSpPr>
        <p:spPr>
          <a:xfrm>
            <a:off x="5414389" y="3068847"/>
            <a:ext cx="2949900" cy="157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6" type="subTitle"/>
          </p:nvPr>
        </p:nvSpPr>
        <p:spPr>
          <a:xfrm>
            <a:off x="5630225" y="3626750"/>
            <a:ext cx="25182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7" type="subTitle"/>
          </p:nvPr>
        </p:nvSpPr>
        <p:spPr>
          <a:xfrm>
            <a:off x="4726800" y="38287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8" type="subTitle"/>
          </p:nvPr>
        </p:nvSpPr>
        <p:spPr>
          <a:xfrm>
            <a:off x="8375975" y="38287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7"/>
          <p:cNvSpPr/>
          <p:nvPr/>
        </p:nvSpPr>
        <p:spPr>
          <a:xfrm>
            <a:off x="5414389" y="3828647"/>
            <a:ext cx="2949900" cy="157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5630225" y="4386550"/>
            <a:ext cx="25182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4726800" y="45885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8375975" y="45885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7"/>
          <p:cNvSpPr/>
          <p:nvPr/>
        </p:nvSpPr>
        <p:spPr>
          <a:xfrm>
            <a:off x="5414389" y="4588447"/>
            <a:ext cx="2949900" cy="157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 txBox="1"/>
          <p:nvPr>
            <p:ph idx="15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_1_1_1_1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6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91" name="Google Shape;791;p6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2" name="Google Shape;792;p6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3" name="Google Shape;793;p6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4" name="Google Shape;794;p6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5" name="Google Shape;795;p6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6" name="Google Shape;796;p6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7" name="Google Shape;797;p6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8" name="Google Shape;798;p6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9" name="Google Shape;799;p6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0" name="Google Shape;800;p6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1" name="Google Shape;801;p6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2" name="Google Shape;802;p6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3" name="Google Shape;803;p6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4" name="Google Shape;804;p6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5" name="Google Shape;805;p6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7" name="Google Shape;807;p6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8" name="Google Shape;808;p6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9" name="Google Shape;809;p6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1" name="Google Shape;811;p6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2" name="Google Shape;812;p6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3" name="Google Shape;813;p6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4" name="Google Shape;814;p6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5" name="Google Shape;815;p6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7" name="Google Shape;817;p6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8" name="Google Shape;818;p6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0" name="Google Shape;820;p6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1" name="Google Shape;821;p6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3" name="Google Shape;823;p6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4" name="Google Shape;824;p6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5" name="Google Shape;825;p6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6" name="Google Shape;826;p6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8" name="Google Shape;828;p6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9" name="Google Shape;829;p6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4" name="Google Shape;834;p6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5" name="Google Shape;835;p6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8" name="Google Shape;838;p6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3" name="Google Shape;843;p6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4" name="Google Shape;844;p6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5" name="Google Shape;845;p6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6" name="Google Shape;846;p6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7" name="Google Shape;847;p6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8" name="Google Shape;848;p6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9" name="Google Shape;849;p6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50" name="Google Shape;850;p6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52" name="Google Shape;852;p62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53" name="Google Shape;853;p62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54" name="Google Shape;854;p62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5" name="Google Shape;855;p62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boxes with header">
  <p:cSld name="CUSTOM_1_1_1_1_1_1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6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58" name="Google Shape;858;p6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2" name="Google Shape;862;p6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3" name="Google Shape;863;p6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4" name="Google Shape;864;p6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5" name="Google Shape;865;p6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7" name="Google Shape;867;p6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8" name="Google Shape;868;p6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9" name="Google Shape;869;p6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0" name="Google Shape;870;p6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1" name="Google Shape;871;p6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7" name="Google Shape;877;p6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8" name="Google Shape;878;p6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9" name="Google Shape;879;p6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0" name="Google Shape;880;p6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1" name="Google Shape;881;p6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2" name="Google Shape;882;p6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3" name="Google Shape;883;p6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4" name="Google Shape;884;p6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5" name="Google Shape;885;p6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6" name="Google Shape;886;p6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7" name="Google Shape;887;p6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8" name="Google Shape;888;p6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9" name="Google Shape;889;p6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2" name="Google Shape;892;p6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3" name="Google Shape;893;p6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4" name="Google Shape;894;p6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5" name="Google Shape;895;p6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6" name="Google Shape;896;p6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7" name="Google Shape;897;p6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8" name="Google Shape;898;p6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9" name="Google Shape;899;p6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0" name="Google Shape;900;p6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1" name="Google Shape;901;p6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2" name="Google Shape;902;p6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3" name="Google Shape;903;p6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4" name="Google Shape;904;p6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5" name="Google Shape;905;p6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6" name="Google Shape;906;p6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7" name="Google Shape;907;p6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8" name="Google Shape;908;p6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9" name="Google Shape;909;p6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0" name="Google Shape;910;p6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1" name="Google Shape;911;p6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2" name="Google Shape;912;p6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3" name="Google Shape;913;p6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4" name="Google Shape;914;p6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5" name="Google Shape;915;p6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6" name="Google Shape;916;p6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17" name="Google Shape;917;p6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19" name="Google Shape;919;p63"/>
          <p:cNvSpPr txBox="1"/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0" name="Google Shape;920;p63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21" name="Google Shape;921;p63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22" name="Google Shape;922;p63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with header">
  <p:cSld name="CUSTOM_1_1_1_1_1_1_1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6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25" name="Google Shape;925;p6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6" name="Google Shape;926;p6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7" name="Google Shape;927;p6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8" name="Google Shape;928;p6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9" name="Google Shape;929;p6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0" name="Google Shape;930;p6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3" name="Google Shape;933;p6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4" name="Google Shape;934;p6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5" name="Google Shape;935;p6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6" name="Google Shape;936;p6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7" name="Google Shape;937;p6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8" name="Google Shape;938;p6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9" name="Google Shape;939;p6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0" name="Google Shape;940;p6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1" name="Google Shape;941;p6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2" name="Google Shape;942;p6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3" name="Google Shape;943;p6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5" name="Google Shape;945;p6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6" name="Google Shape;946;p6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0" name="Google Shape;950;p6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2" name="Google Shape;952;p6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6" name="Google Shape;956;p6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0" name="Google Shape;960;p6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1" name="Google Shape;961;p6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2" name="Google Shape;962;p6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0" name="Google Shape;970;p6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0" name="Google Shape;980;p6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84" name="Google Shape;984;p64"/>
          <p:cNvSpPr txBox="1"/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5" name="Google Shape;985;p6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86" name="Google Shape;986;p64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b="1"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7" name="Google Shape;987;p6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4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89" name="Google Shape;989;p64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90" name="Google Shape;990;p64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1" name="Google Shape;991;p6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1_1_1_1_1_1_1_1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6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94" name="Google Shape;994;p6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5" name="Google Shape;995;p6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6" name="Google Shape;996;p6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7" name="Google Shape;997;p6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8" name="Google Shape;998;p6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9" name="Google Shape;999;p6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0" name="Google Shape;1000;p6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1" name="Google Shape;1001;p6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3" name="Google Shape;1003;p6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4" name="Google Shape;1004;p6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5" name="Google Shape;1005;p6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6" name="Google Shape;1006;p6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7" name="Google Shape;1007;p6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8" name="Google Shape;1008;p6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9" name="Google Shape;1009;p6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0" name="Google Shape;1010;p6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3" name="Google Shape;1013;p6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4" name="Google Shape;1014;p6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5" name="Google Shape;1015;p6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6" name="Google Shape;1016;p6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7" name="Google Shape;1017;p6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8" name="Google Shape;1018;p6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0" name="Google Shape;1020;p6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5" name="Google Shape;1025;p6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6" name="Google Shape;1026;p6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7" name="Google Shape;1027;p6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8" name="Google Shape;1028;p6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9" name="Google Shape;1029;p6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0" name="Google Shape;1030;p6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1" name="Google Shape;1031;p6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2" name="Google Shape;1032;p6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4" name="Google Shape;1034;p6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5" name="Google Shape;1035;p6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6" name="Google Shape;1036;p6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7" name="Google Shape;1037;p6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8" name="Google Shape;1038;p6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1" name="Google Shape;1041;p6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2" name="Google Shape;1052;p6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53" name="Google Shape;1053;p6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54" name="Google Shape;1054;p6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5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6" name="Google Shape;1056;p65"/>
          <p:cNvSpPr txBox="1"/>
          <p:nvPr>
            <p:ph idx="1" type="subTitle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7" name="Google Shape;1057;p6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_1_1_1_1_1_1_1_1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6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60" name="Google Shape;1060;p6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1" name="Google Shape;1061;p6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2" name="Google Shape;1062;p6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3" name="Google Shape;1063;p6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4" name="Google Shape;1064;p6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5" name="Google Shape;1065;p6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6" name="Google Shape;1066;p6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7" name="Google Shape;1067;p6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8" name="Google Shape;1068;p6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9" name="Google Shape;1069;p6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0" name="Google Shape;1070;p6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1" name="Google Shape;1071;p6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2" name="Google Shape;1072;p6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3" name="Google Shape;1073;p6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4" name="Google Shape;1074;p6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5" name="Google Shape;1075;p6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6" name="Google Shape;1076;p6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7" name="Google Shape;1077;p6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8" name="Google Shape;1078;p6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9" name="Google Shape;1079;p6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0" name="Google Shape;1080;p6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1" name="Google Shape;1081;p6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2" name="Google Shape;1082;p6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3" name="Google Shape;1083;p6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4" name="Google Shape;1084;p6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5" name="Google Shape;1085;p6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6" name="Google Shape;1086;p6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7" name="Google Shape;1087;p6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8" name="Google Shape;1088;p6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9" name="Google Shape;1089;p6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0" name="Google Shape;1090;p6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1" name="Google Shape;1091;p6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2" name="Google Shape;1092;p6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3" name="Google Shape;1093;p6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4" name="Google Shape;1094;p6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5" name="Google Shape;1095;p6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6" name="Google Shape;1096;p6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7" name="Google Shape;1097;p6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8" name="Google Shape;1098;p6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9" name="Google Shape;1099;p6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0" name="Google Shape;1100;p6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1" name="Google Shape;1101;p6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2" name="Google Shape;1102;p6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3" name="Google Shape;1103;p6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4" name="Google Shape;1104;p6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5" name="Google Shape;1105;p6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6" name="Google Shape;1106;p6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7" name="Google Shape;1107;p6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8" name="Google Shape;1108;p6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9" name="Google Shape;1109;p6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0" name="Google Shape;1110;p6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1" name="Google Shape;1111;p6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2" name="Google Shape;1112;p6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3" name="Google Shape;1113;p6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4" name="Google Shape;1114;p6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5" name="Google Shape;1115;p6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6" name="Google Shape;1116;p6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7" name="Google Shape;1117;p6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8" name="Google Shape;1118;p6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19" name="Google Shape;1119;p6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20" name="Google Shape;1120;p6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6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2" name="Google Shape;1122;p6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_1_1_1_1_1_1_1_1_1_2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6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25" name="Google Shape;1125;p6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6" name="Google Shape;1126;p6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7" name="Google Shape;1127;p6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8" name="Google Shape;1128;p6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9" name="Google Shape;1129;p6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0" name="Google Shape;1130;p6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1" name="Google Shape;1131;p6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2" name="Google Shape;1132;p6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3" name="Google Shape;1133;p6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4" name="Google Shape;1134;p6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5" name="Google Shape;1135;p6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6" name="Google Shape;1136;p6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7" name="Google Shape;1137;p6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8" name="Google Shape;1138;p6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9" name="Google Shape;1139;p6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0" name="Google Shape;1140;p6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1" name="Google Shape;1141;p6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2" name="Google Shape;1142;p6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3" name="Google Shape;1143;p6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4" name="Google Shape;1144;p6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5" name="Google Shape;1145;p6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6" name="Google Shape;1146;p6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7" name="Google Shape;1147;p6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8" name="Google Shape;1148;p6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9" name="Google Shape;1149;p6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0" name="Google Shape;1150;p6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1" name="Google Shape;1151;p6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2" name="Google Shape;1152;p6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3" name="Google Shape;1153;p6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4" name="Google Shape;1154;p6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5" name="Google Shape;1155;p6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6" name="Google Shape;1156;p6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7" name="Google Shape;1157;p6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8" name="Google Shape;1158;p6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3" name="Google Shape;1163;p6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4" name="Google Shape;1164;p6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5" name="Google Shape;1165;p6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6" name="Google Shape;1166;p6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7" name="Google Shape;1167;p6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8" name="Google Shape;1168;p6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9" name="Google Shape;1169;p6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0" name="Google Shape;1170;p6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1" name="Google Shape;1171;p6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2" name="Google Shape;1172;p6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3" name="Google Shape;1173;p6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4" name="Google Shape;1174;p6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5" name="Google Shape;1175;p6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6" name="Google Shape;1176;p6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7" name="Google Shape;1177;p6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8" name="Google Shape;1178;p6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9" name="Google Shape;1179;p6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0" name="Google Shape;1180;p6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1" name="Google Shape;1181;p6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2" name="Google Shape;1182;p6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3" name="Google Shape;1183;p6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84" name="Google Shape;1184;p6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85" name="Google Shape;1185;p6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7"/>
          <p:cNvSpPr txBox="1"/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7" name="Google Shape;1187;p67"/>
          <p:cNvSpPr txBox="1"/>
          <p:nvPr>
            <p:ph idx="1" type="body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88" name="Google Shape;1188;p6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_1_1_1_1_1_1_1_1_2_1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6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91" name="Google Shape;1191;p6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2" name="Google Shape;1192;p6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3" name="Google Shape;1193;p6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4" name="Google Shape;1194;p6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5" name="Google Shape;1195;p6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6" name="Google Shape;1196;p6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7" name="Google Shape;1197;p6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8" name="Google Shape;1198;p6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9" name="Google Shape;1199;p6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0" name="Google Shape;1200;p6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1" name="Google Shape;1201;p6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2" name="Google Shape;1202;p6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3" name="Google Shape;1203;p6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4" name="Google Shape;1204;p6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5" name="Google Shape;1205;p6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6" name="Google Shape;1206;p6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7" name="Google Shape;1207;p6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8" name="Google Shape;1208;p6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9" name="Google Shape;1209;p6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0" name="Google Shape;1210;p6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1" name="Google Shape;1211;p6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2" name="Google Shape;1212;p6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3" name="Google Shape;1213;p6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4" name="Google Shape;1214;p6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5" name="Google Shape;1215;p6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6" name="Google Shape;1216;p6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7" name="Google Shape;1217;p6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8" name="Google Shape;1218;p6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9" name="Google Shape;1219;p6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0" name="Google Shape;1220;p6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1" name="Google Shape;1221;p6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2" name="Google Shape;1222;p6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3" name="Google Shape;1223;p6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4" name="Google Shape;1224;p6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5" name="Google Shape;1225;p6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6" name="Google Shape;1226;p6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7" name="Google Shape;1227;p6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8" name="Google Shape;1228;p6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9" name="Google Shape;1229;p6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0" name="Google Shape;1230;p6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1" name="Google Shape;1231;p6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2" name="Google Shape;1232;p6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3" name="Google Shape;1233;p6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4" name="Google Shape;1234;p6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5" name="Google Shape;1235;p6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6" name="Google Shape;1236;p6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7" name="Google Shape;1237;p6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8" name="Google Shape;1238;p6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9" name="Google Shape;1239;p6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0" name="Google Shape;1240;p6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1" name="Google Shape;1241;p6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2" name="Google Shape;1242;p6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3" name="Google Shape;1243;p6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4" name="Google Shape;1244;p6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5" name="Google Shape;1245;p6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6" name="Google Shape;1246;p6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7" name="Google Shape;1247;p6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8" name="Google Shape;1248;p6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9" name="Google Shape;1249;p6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50" name="Google Shape;1250;p6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51" name="Google Shape;1251;p6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68"/>
          <p:cNvSpPr txBox="1"/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3" name="Google Shape;1253;p68"/>
          <p:cNvSpPr txBox="1"/>
          <p:nvPr>
            <p:ph idx="1" type="body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54" name="Google Shape;1254;p68"/>
          <p:cNvSpPr txBox="1"/>
          <p:nvPr>
            <p:ph idx="2" type="body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55" name="Google Shape;1255;p6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_1_1_1_1_1_1_1_1_2_1_1"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6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58" name="Google Shape;1258;p6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9" name="Google Shape;1259;p6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0" name="Google Shape;1260;p6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1" name="Google Shape;1261;p6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2" name="Google Shape;1262;p6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3" name="Google Shape;1263;p6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4" name="Google Shape;1264;p6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5" name="Google Shape;1265;p6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6" name="Google Shape;1266;p6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7" name="Google Shape;1267;p6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8" name="Google Shape;1268;p6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9" name="Google Shape;1269;p6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0" name="Google Shape;1270;p6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1" name="Google Shape;1271;p6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2" name="Google Shape;1272;p6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3" name="Google Shape;1273;p6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4" name="Google Shape;1274;p6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5" name="Google Shape;1275;p6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6" name="Google Shape;1276;p6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7" name="Google Shape;1277;p6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8" name="Google Shape;1278;p6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9" name="Google Shape;1279;p6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0" name="Google Shape;1280;p6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1" name="Google Shape;1281;p6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2" name="Google Shape;1282;p6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4" name="Google Shape;1284;p6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5" name="Google Shape;1285;p6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6" name="Google Shape;1286;p6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7" name="Google Shape;1287;p6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8" name="Google Shape;1288;p6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1" name="Google Shape;1291;p6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2" name="Google Shape;1292;p6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3" name="Google Shape;1293;p6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4" name="Google Shape;1294;p6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5" name="Google Shape;1295;p6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6" name="Google Shape;1296;p6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7" name="Google Shape;1297;p6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8" name="Google Shape;1298;p6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9" name="Google Shape;1299;p6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0" name="Google Shape;1300;p6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1" name="Google Shape;1301;p6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2" name="Google Shape;1302;p6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3" name="Google Shape;1303;p6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4" name="Google Shape;1304;p6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5" name="Google Shape;1305;p6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6" name="Google Shape;1306;p6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7" name="Google Shape;1307;p6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8" name="Google Shape;1308;p6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9" name="Google Shape;1309;p6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0" name="Google Shape;1310;p6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1" name="Google Shape;1311;p6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2" name="Google Shape;1312;p6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3" name="Google Shape;1313;p6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4" name="Google Shape;1314;p6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5" name="Google Shape;1315;p6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6" name="Google Shape;1316;p6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17" name="Google Shape;1317;p6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18" name="Google Shape;1318;p6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69"/>
          <p:cNvSpPr txBox="1"/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0" name="Google Shape;1320;p6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_1_1_1_1_1_1_1_1_1_2_1_1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1322;p7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3" name="Google Shape;1323;p7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4" name="Google Shape;1324;p7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5" name="Google Shape;1325;p7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6" name="Google Shape;1326;p7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7" name="Google Shape;1327;p7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8" name="Google Shape;1328;p7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9" name="Google Shape;1329;p7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0" name="Google Shape;1330;p7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1" name="Google Shape;1331;p7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2" name="Google Shape;1332;p7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3" name="Google Shape;1333;p7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4" name="Google Shape;1334;p7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5" name="Google Shape;1335;p7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6" name="Google Shape;1336;p7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7" name="Google Shape;1337;p7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8" name="Google Shape;1338;p7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9" name="Google Shape;1339;p7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0" name="Google Shape;1340;p7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1" name="Google Shape;1341;p7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2" name="Google Shape;1342;p7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3" name="Google Shape;1343;p7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4" name="Google Shape;1344;p7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5" name="Google Shape;1345;p7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6" name="Google Shape;1346;p7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7" name="Google Shape;1347;p7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8" name="Google Shape;1348;p7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0" name="Google Shape;1350;p7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1" name="Google Shape;1351;p7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2" name="Google Shape;1352;p7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3" name="Google Shape;1353;p7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4" name="Google Shape;1354;p7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5" name="Google Shape;1355;p7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6" name="Google Shape;1356;p7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7" name="Google Shape;1357;p7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8" name="Google Shape;1358;p7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9" name="Google Shape;1359;p7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0" name="Google Shape;1360;p7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1" name="Google Shape;1361;p7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2" name="Google Shape;1362;p7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4" name="Google Shape;1364;p7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5" name="Google Shape;1365;p7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6" name="Google Shape;1366;p7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7" name="Google Shape;1367;p7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8" name="Google Shape;1368;p7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9" name="Google Shape;1369;p7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0" name="Google Shape;1370;p7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1" name="Google Shape;1371;p7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2" name="Google Shape;1372;p7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3" name="Google Shape;1373;p7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4" name="Google Shape;1374;p7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5" name="Google Shape;1375;p7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6" name="Google Shape;1376;p7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7" name="Google Shape;1377;p7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9" name="Google Shape;1379;p7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0" name="Google Shape;1380;p7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1" name="Google Shape;1381;p7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82" name="Google Shape;1382;p7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83" name="Google Shape;1383;p7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70"/>
          <p:cNvSpPr txBox="1"/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5" name="Google Shape;1385;p70"/>
          <p:cNvSpPr txBox="1"/>
          <p:nvPr>
            <p:ph idx="1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6" name="Google Shape;1386;p70"/>
          <p:cNvSpPr txBox="1"/>
          <p:nvPr>
            <p:ph idx="2" type="body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87" name="Google Shape;1387;p7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_1_1_1_1_1_1_1_1_1_2_1_1_1_1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Google Shape;1389;p7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90" name="Google Shape;1390;p7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1" name="Google Shape;1391;p7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2" name="Google Shape;1392;p7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3" name="Google Shape;1393;p7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4" name="Google Shape;1394;p7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5" name="Google Shape;1395;p7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6" name="Google Shape;1396;p7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7" name="Google Shape;1397;p7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8" name="Google Shape;1398;p7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9" name="Google Shape;1399;p7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0" name="Google Shape;1400;p7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1" name="Google Shape;1401;p7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2" name="Google Shape;1402;p7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3" name="Google Shape;1403;p7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4" name="Google Shape;1404;p7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5" name="Google Shape;1405;p7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6" name="Google Shape;1406;p7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7" name="Google Shape;1407;p7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8" name="Google Shape;1408;p7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9" name="Google Shape;1409;p7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0" name="Google Shape;1410;p7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1" name="Google Shape;1411;p7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2" name="Google Shape;1412;p7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3" name="Google Shape;1413;p7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4" name="Google Shape;1414;p7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5" name="Google Shape;1415;p7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6" name="Google Shape;1416;p7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7" name="Google Shape;1417;p7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8" name="Google Shape;1418;p7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9" name="Google Shape;1419;p7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0" name="Google Shape;1420;p7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1" name="Google Shape;1421;p7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2" name="Google Shape;1422;p7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3" name="Google Shape;1423;p7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4" name="Google Shape;1424;p7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5" name="Google Shape;1425;p7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6" name="Google Shape;1426;p7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7" name="Google Shape;1427;p7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8" name="Google Shape;1428;p7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9" name="Google Shape;1429;p7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0" name="Google Shape;1430;p7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1" name="Google Shape;1431;p7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2" name="Google Shape;1432;p7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3" name="Google Shape;1433;p7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4" name="Google Shape;1434;p7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5" name="Google Shape;1435;p7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6" name="Google Shape;1436;p7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7" name="Google Shape;1437;p7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8" name="Google Shape;1438;p7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9" name="Google Shape;1439;p7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0" name="Google Shape;1440;p7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1" name="Google Shape;1441;p7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2" name="Google Shape;1442;p7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3" name="Google Shape;1443;p7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4" name="Google Shape;1444;p7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5" name="Google Shape;1445;p7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6" name="Google Shape;1446;p7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7" name="Google Shape;1447;p7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8" name="Google Shape;1448;p7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49" name="Google Shape;1449;p7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450" name="Google Shape;1450;p7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1"/>
          <p:cNvSpPr txBox="1"/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2" name="Google Shape;1452;p7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tendees">
  <p:cSld name="CUSTOM_2_1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>
            <p:ph type="title"/>
          </p:nvPr>
        </p:nvSpPr>
        <p:spPr>
          <a:xfrm>
            <a:off x="328350" y="3596925"/>
            <a:ext cx="84873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98" name="Google Shape;98;p8"/>
          <p:cNvSpPr/>
          <p:nvPr>
            <p:ph idx="2" type="pic"/>
          </p:nvPr>
        </p:nvSpPr>
        <p:spPr>
          <a:xfrm>
            <a:off x="739297" y="284052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99" name="Google Shape;99;p8"/>
          <p:cNvSpPr/>
          <p:nvPr>
            <p:ph idx="3" type="pic"/>
          </p:nvPr>
        </p:nvSpPr>
        <p:spPr>
          <a:xfrm>
            <a:off x="2382733" y="189500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100" name="Google Shape;100;p8"/>
          <p:cNvSpPr/>
          <p:nvPr>
            <p:ph idx="4" type="pic"/>
          </p:nvPr>
        </p:nvSpPr>
        <p:spPr>
          <a:xfrm>
            <a:off x="4120768" y="284052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101" name="Google Shape;101;p8"/>
          <p:cNvSpPr/>
          <p:nvPr>
            <p:ph idx="5" type="pic"/>
          </p:nvPr>
        </p:nvSpPr>
        <p:spPr>
          <a:xfrm>
            <a:off x="5757535" y="284052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02" name="Google Shape;102;p8"/>
          <p:cNvSpPr/>
          <p:nvPr>
            <p:ph idx="6" type="pic"/>
          </p:nvPr>
        </p:nvSpPr>
        <p:spPr>
          <a:xfrm>
            <a:off x="7564493" y="233549"/>
            <a:ext cx="966900" cy="9669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103" name="Google Shape;103;p8"/>
          <p:cNvSpPr/>
          <p:nvPr>
            <p:ph idx="7" type="pic"/>
          </p:nvPr>
        </p:nvSpPr>
        <p:spPr>
          <a:xfrm>
            <a:off x="739297" y="1634774"/>
            <a:ext cx="865800" cy="865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104" name="Google Shape;104;p8"/>
          <p:cNvSpPr/>
          <p:nvPr>
            <p:ph idx="8" type="pic"/>
          </p:nvPr>
        </p:nvSpPr>
        <p:spPr>
          <a:xfrm>
            <a:off x="4215258" y="1634774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/>
          <p:nvPr>
            <p:ph idx="9" type="pic"/>
          </p:nvPr>
        </p:nvSpPr>
        <p:spPr>
          <a:xfrm>
            <a:off x="2357763" y="1634774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06" name="Google Shape;106;p8"/>
          <p:cNvSpPr/>
          <p:nvPr>
            <p:ph idx="13" type="pic"/>
          </p:nvPr>
        </p:nvSpPr>
        <p:spPr>
          <a:xfrm>
            <a:off x="5826553" y="1584271"/>
            <a:ext cx="966900" cy="9669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107" name="Google Shape;107;p8"/>
          <p:cNvSpPr/>
          <p:nvPr>
            <p:ph idx="14" type="pic"/>
          </p:nvPr>
        </p:nvSpPr>
        <p:spPr>
          <a:xfrm>
            <a:off x="7489068" y="1634774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/>
          <p:nvPr>
            <p:ph idx="15" type="pic"/>
          </p:nvPr>
        </p:nvSpPr>
        <p:spPr>
          <a:xfrm>
            <a:off x="688795" y="2890967"/>
            <a:ext cx="966900" cy="9669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109" name="Google Shape;109;p8"/>
          <p:cNvSpPr/>
          <p:nvPr>
            <p:ph idx="16" type="pic"/>
          </p:nvPr>
        </p:nvSpPr>
        <p:spPr>
          <a:xfrm>
            <a:off x="2373476" y="2941470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110" name="Google Shape;110;p8"/>
          <p:cNvSpPr/>
          <p:nvPr>
            <p:ph idx="17" type="pic"/>
          </p:nvPr>
        </p:nvSpPr>
        <p:spPr>
          <a:xfrm>
            <a:off x="4095749" y="2941470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/>
          <p:nvPr>
            <p:ph idx="18" type="pic"/>
          </p:nvPr>
        </p:nvSpPr>
        <p:spPr>
          <a:xfrm>
            <a:off x="5877056" y="2941470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112" name="Google Shape;112;p8"/>
          <p:cNvSpPr/>
          <p:nvPr>
            <p:ph idx="19" type="pic"/>
          </p:nvPr>
        </p:nvSpPr>
        <p:spPr>
          <a:xfrm>
            <a:off x="7514039" y="2846918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113" name="Google Shape;113;p8"/>
          <p:cNvSpPr txBox="1"/>
          <p:nvPr>
            <p:ph idx="1" type="subTitle"/>
          </p:nvPr>
        </p:nvSpPr>
        <p:spPr>
          <a:xfrm>
            <a:off x="619775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2357761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4095747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8"/>
          <p:cNvSpPr txBox="1"/>
          <p:nvPr>
            <p:ph idx="22" type="subTitle"/>
          </p:nvPr>
        </p:nvSpPr>
        <p:spPr>
          <a:xfrm>
            <a:off x="5757534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495520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619775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8"/>
          <p:cNvSpPr txBox="1"/>
          <p:nvPr>
            <p:ph idx="25" type="subTitle"/>
          </p:nvPr>
        </p:nvSpPr>
        <p:spPr>
          <a:xfrm>
            <a:off x="2357761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8"/>
          <p:cNvSpPr txBox="1"/>
          <p:nvPr>
            <p:ph idx="26" type="subTitle"/>
          </p:nvPr>
        </p:nvSpPr>
        <p:spPr>
          <a:xfrm>
            <a:off x="4095747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8"/>
          <p:cNvSpPr txBox="1"/>
          <p:nvPr>
            <p:ph idx="27" type="subTitle"/>
          </p:nvPr>
        </p:nvSpPr>
        <p:spPr>
          <a:xfrm>
            <a:off x="5757534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8"/>
          <p:cNvSpPr txBox="1"/>
          <p:nvPr>
            <p:ph idx="28" type="subTitle"/>
          </p:nvPr>
        </p:nvSpPr>
        <p:spPr>
          <a:xfrm>
            <a:off x="7495520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8"/>
          <p:cNvSpPr txBox="1"/>
          <p:nvPr>
            <p:ph idx="29" type="subTitle"/>
          </p:nvPr>
        </p:nvSpPr>
        <p:spPr>
          <a:xfrm>
            <a:off x="619775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8"/>
          <p:cNvSpPr txBox="1"/>
          <p:nvPr>
            <p:ph idx="30" type="subTitle"/>
          </p:nvPr>
        </p:nvSpPr>
        <p:spPr>
          <a:xfrm>
            <a:off x="2357761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8"/>
          <p:cNvSpPr txBox="1"/>
          <p:nvPr>
            <p:ph idx="31" type="subTitle"/>
          </p:nvPr>
        </p:nvSpPr>
        <p:spPr>
          <a:xfrm>
            <a:off x="4095747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32" type="subTitle"/>
          </p:nvPr>
        </p:nvSpPr>
        <p:spPr>
          <a:xfrm>
            <a:off x="5757534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8"/>
          <p:cNvSpPr txBox="1"/>
          <p:nvPr>
            <p:ph idx="33" type="subTitle"/>
          </p:nvPr>
        </p:nvSpPr>
        <p:spPr>
          <a:xfrm>
            <a:off x="7495520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8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"/>
          <p:cNvSpPr txBox="1"/>
          <p:nvPr>
            <p:ph idx="3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0" name="Google Shape;130;p8"/>
          <p:cNvSpPr txBox="1"/>
          <p:nvPr>
            <p:ph idx="3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1" name="Google Shape;131;p8"/>
          <p:cNvSpPr txBox="1"/>
          <p:nvPr>
            <p:ph idx="3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5" name="Google Shape;1455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6" name="Google Shape;145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0" name="Google Shape;1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1" name="Google Shape;1461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62" name="Google Shape;146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_1_1_1_1_1_1_1_1_1_2_1_1_1_1_1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" name="Google Shape;1464;p7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65" name="Google Shape;1465;p7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6" name="Google Shape;1466;p7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7" name="Google Shape;1467;p7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8" name="Google Shape;1468;p7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9" name="Google Shape;1469;p7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0" name="Google Shape;1470;p7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1" name="Google Shape;1471;p7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2" name="Google Shape;1472;p7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3" name="Google Shape;1473;p7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4" name="Google Shape;1474;p7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5" name="Google Shape;1475;p7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6" name="Google Shape;1476;p7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7" name="Google Shape;1477;p7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8" name="Google Shape;1478;p7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9" name="Google Shape;1479;p7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0" name="Google Shape;1480;p7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1" name="Google Shape;1481;p7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2" name="Google Shape;1482;p7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3" name="Google Shape;1483;p7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4" name="Google Shape;1484;p7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5" name="Google Shape;1485;p7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6" name="Google Shape;1486;p7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7" name="Google Shape;1487;p7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8" name="Google Shape;1488;p7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9" name="Google Shape;1489;p7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0" name="Google Shape;1490;p7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1" name="Google Shape;1491;p7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2" name="Google Shape;1492;p7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3" name="Google Shape;1493;p7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4" name="Google Shape;1494;p7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5" name="Google Shape;1495;p7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6" name="Google Shape;1496;p7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7" name="Google Shape;1497;p7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8" name="Google Shape;1498;p7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9" name="Google Shape;1499;p7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0" name="Google Shape;1500;p7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1" name="Google Shape;1501;p7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2" name="Google Shape;1502;p7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3" name="Google Shape;1503;p7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4" name="Google Shape;1504;p7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5" name="Google Shape;1505;p7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6" name="Google Shape;1506;p7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7" name="Google Shape;1507;p7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8" name="Google Shape;1508;p7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9" name="Google Shape;1509;p7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0" name="Google Shape;1510;p7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1" name="Google Shape;1511;p7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2" name="Google Shape;1512;p7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3" name="Google Shape;1513;p7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4" name="Google Shape;1514;p7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5" name="Google Shape;1515;p7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6" name="Google Shape;1516;p7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7" name="Google Shape;1517;p7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8" name="Google Shape;1518;p7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9" name="Google Shape;1519;p7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0" name="Google Shape;1520;p7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1" name="Google Shape;1521;p7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2" name="Google Shape;1522;p7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3" name="Google Shape;1523;p7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24" name="Google Shape;1524;p7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25" name="Google Shape;1525;p7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4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7" name="Google Shape;1527;p74"/>
          <p:cNvSpPr txBox="1"/>
          <p:nvPr>
            <p:ph idx="1" type="subTitle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8" name="Google Shape;1528;p7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_1_1_1_1_1_1_1_1_2_1_1_1_1_1_1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0" name="Google Shape;1530;p7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31" name="Google Shape;1531;p7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2" name="Google Shape;1532;p7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3" name="Google Shape;1533;p7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4" name="Google Shape;1534;p7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5" name="Google Shape;1535;p7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6" name="Google Shape;1536;p7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7" name="Google Shape;1537;p7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8" name="Google Shape;1538;p7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9" name="Google Shape;1539;p7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0" name="Google Shape;1540;p7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1" name="Google Shape;1541;p7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2" name="Google Shape;1542;p7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3" name="Google Shape;1543;p7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4" name="Google Shape;1544;p7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5" name="Google Shape;1545;p7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6" name="Google Shape;1546;p7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7" name="Google Shape;1547;p7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8" name="Google Shape;1548;p7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9" name="Google Shape;1549;p7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0" name="Google Shape;1550;p7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1" name="Google Shape;1551;p7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2" name="Google Shape;1552;p7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3" name="Google Shape;1553;p7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4" name="Google Shape;1554;p7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5" name="Google Shape;1555;p7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6" name="Google Shape;1556;p7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7" name="Google Shape;1557;p7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8" name="Google Shape;1558;p7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9" name="Google Shape;1559;p7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0" name="Google Shape;1560;p7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1" name="Google Shape;1561;p7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2" name="Google Shape;1562;p7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3" name="Google Shape;1563;p7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4" name="Google Shape;1564;p7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5" name="Google Shape;1565;p7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6" name="Google Shape;1566;p7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7" name="Google Shape;1567;p7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8" name="Google Shape;1568;p7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9" name="Google Shape;1569;p7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0" name="Google Shape;1570;p7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1" name="Google Shape;1571;p7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2" name="Google Shape;1572;p7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3" name="Google Shape;1573;p7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4" name="Google Shape;1574;p7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5" name="Google Shape;1575;p7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6" name="Google Shape;1576;p7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7" name="Google Shape;1577;p7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8" name="Google Shape;1578;p7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9" name="Google Shape;1579;p7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0" name="Google Shape;1580;p7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1" name="Google Shape;1581;p7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2" name="Google Shape;1582;p7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3" name="Google Shape;1583;p7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4" name="Google Shape;1584;p7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5" name="Google Shape;1585;p7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6" name="Google Shape;1586;p7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7" name="Google Shape;1587;p7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8" name="Google Shape;1588;p7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9" name="Google Shape;1589;p7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90" name="Google Shape;1590;p7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91" name="Google Shape;1591;p7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5"/>
          <p:cNvSpPr txBox="1"/>
          <p:nvPr>
            <p:ph idx="1" type="body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93" name="Google Shape;1593;p7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_1_1_1_1_1_1_1_1_1_2_1_1_1_1_1_1_1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5" name="Google Shape;1595;p7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96" name="Google Shape;1596;p7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7" name="Google Shape;1597;p7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8" name="Google Shape;1598;p7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9" name="Google Shape;1599;p7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0" name="Google Shape;1600;p7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1" name="Google Shape;1601;p7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2" name="Google Shape;1602;p7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3" name="Google Shape;1603;p7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4" name="Google Shape;1604;p7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5" name="Google Shape;1605;p7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6" name="Google Shape;1606;p7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7" name="Google Shape;1607;p7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8" name="Google Shape;1608;p7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9" name="Google Shape;1609;p7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0" name="Google Shape;1610;p7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1" name="Google Shape;1611;p7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2" name="Google Shape;1612;p7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3" name="Google Shape;1613;p7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4" name="Google Shape;1614;p7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5" name="Google Shape;1615;p7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6" name="Google Shape;1616;p7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7" name="Google Shape;1617;p7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8" name="Google Shape;1618;p7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9" name="Google Shape;1619;p7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0" name="Google Shape;1620;p7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1" name="Google Shape;1621;p7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2" name="Google Shape;1622;p7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3" name="Google Shape;1623;p7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4" name="Google Shape;1624;p7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5" name="Google Shape;1625;p7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6" name="Google Shape;1626;p7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7" name="Google Shape;1627;p7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8" name="Google Shape;1628;p7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9" name="Google Shape;1629;p7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0" name="Google Shape;1630;p7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1" name="Google Shape;1631;p7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2" name="Google Shape;1632;p7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3" name="Google Shape;1633;p7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4" name="Google Shape;1634;p7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5" name="Google Shape;1635;p7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6" name="Google Shape;1636;p7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7" name="Google Shape;1637;p7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8" name="Google Shape;1638;p7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9" name="Google Shape;1639;p7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0" name="Google Shape;1640;p7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1" name="Google Shape;1641;p7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2" name="Google Shape;1642;p7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3" name="Google Shape;1643;p7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4" name="Google Shape;1644;p7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5" name="Google Shape;1645;p7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6" name="Google Shape;1646;p7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7" name="Google Shape;1647;p7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8" name="Google Shape;1648;p7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9" name="Google Shape;1649;p7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0" name="Google Shape;1650;p7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1" name="Google Shape;1651;p7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2" name="Google Shape;1652;p7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3" name="Google Shape;1653;p7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4" name="Google Shape;1654;p7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55" name="Google Shape;1655;p7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56" name="Google Shape;1656;p7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76"/>
          <p:cNvSpPr txBox="1"/>
          <p:nvPr>
            <p:ph idx="1" type="body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58" name="Google Shape;1658;p76"/>
          <p:cNvSpPr txBox="1"/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9" name="Google Shape;1659;p7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id">
  <p:cSld name="CUSTOM_1_1_1_1_1_1_1_1_1_1_2_1_1_1_1_1_1_1_1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1" name="Google Shape;1661;p7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62" name="Google Shape;1662;p7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3" name="Google Shape;1663;p7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4" name="Google Shape;1664;p7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5" name="Google Shape;1665;p7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6" name="Google Shape;1666;p7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7" name="Google Shape;1667;p7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8" name="Google Shape;1668;p7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9" name="Google Shape;1669;p7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0" name="Google Shape;1670;p7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1" name="Google Shape;1671;p7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2" name="Google Shape;1672;p7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3" name="Google Shape;1673;p7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4" name="Google Shape;1674;p7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5" name="Google Shape;1675;p7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6" name="Google Shape;1676;p7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7" name="Google Shape;1677;p7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8" name="Google Shape;1678;p7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9" name="Google Shape;1679;p7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0" name="Google Shape;1680;p7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1" name="Google Shape;1681;p7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2" name="Google Shape;1682;p7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3" name="Google Shape;1683;p7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4" name="Google Shape;1684;p7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5" name="Google Shape;1685;p7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6" name="Google Shape;1686;p7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7" name="Google Shape;1687;p7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8" name="Google Shape;1688;p7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9" name="Google Shape;1689;p7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0" name="Google Shape;1690;p7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1" name="Google Shape;1691;p7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2" name="Google Shape;1692;p7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3" name="Google Shape;1693;p7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4" name="Google Shape;1694;p7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5" name="Google Shape;1695;p7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6" name="Google Shape;1696;p7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7" name="Google Shape;1697;p7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8" name="Google Shape;1698;p7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9" name="Google Shape;1699;p7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0" name="Google Shape;1700;p7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1" name="Google Shape;1701;p7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2" name="Google Shape;1702;p7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3" name="Google Shape;1703;p7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4" name="Google Shape;1704;p7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5" name="Google Shape;1705;p7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6" name="Google Shape;1706;p7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7" name="Google Shape;1707;p7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8" name="Google Shape;1708;p7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9" name="Google Shape;1709;p7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0" name="Google Shape;1710;p7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1" name="Google Shape;1711;p7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2" name="Google Shape;1712;p7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3" name="Google Shape;1713;p7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4" name="Google Shape;1714;p7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5" name="Google Shape;1715;p7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6" name="Google Shape;1716;p7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7" name="Google Shape;1717;p7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8" name="Google Shape;1718;p7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9" name="Google Shape;1719;p7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0" name="Google Shape;1720;p7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21" name="Google Shape;1721;p7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22" name="Google Shape;1722;p7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7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1_1_1_1_1_1_1_1_1_2_1_1_1_1_1_1_1_1_1"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7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26" name="Google Shape;1726;p7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7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_1_1_1_1_1_1_1_1_1_2_1_1_1_1_1_1_1_1_1_1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730" name="Google Shape;1730;p7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31" name="Google Shape;1731;p7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2" name="Google Shape;1732;p7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3" name="Google Shape;1733;p7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4" name="Google Shape;1734;p7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5" name="Google Shape;1735;p7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6" name="Google Shape;1736;p7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7" name="Google Shape;1737;p7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8" name="Google Shape;1738;p7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9" name="Google Shape;1739;p7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0" name="Google Shape;1740;p7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1" name="Google Shape;1741;p7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2" name="Google Shape;1742;p7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3" name="Google Shape;1743;p7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4" name="Google Shape;1744;p7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5" name="Google Shape;1745;p7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6" name="Google Shape;1746;p7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7" name="Google Shape;1747;p7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8" name="Google Shape;1748;p7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9" name="Google Shape;1749;p7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0" name="Google Shape;1750;p7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1" name="Google Shape;1751;p7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2" name="Google Shape;1752;p7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3" name="Google Shape;1753;p7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4" name="Google Shape;1754;p7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5" name="Google Shape;1755;p7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6" name="Google Shape;1756;p7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7" name="Google Shape;1757;p7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8" name="Google Shape;1758;p7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9" name="Google Shape;1759;p7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0" name="Google Shape;1760;p7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1" name="Google Shape;1761;p7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2" name="Google Shape;1762;p7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3" name="Google Shape;1763;p7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4" name="Google Shape;1764;p7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5" name="Google Shape;1765;p7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6" name="Google Shape;1766;p7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7" name="Google Shape;1767;p7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8" name="Google Shape;1768;p7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9" name="Google Shape;1769;p7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0" name="Google Shape;1770;p7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1" name="Google Shape;1771;p7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2" name="Google Shape;1772;p7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3" name="Google Shape;1773;p7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4" name="Google Shape;1774;p7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5" name="Google Shape;1775;p7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6" name="Google Shape;1776;p7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7" name="Google Shape;1777;p7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8" name="Google Shape;1778;p7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9" name="Google Shape;1779;p7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0" name="Google Shape;1780;p7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1" name="Google Shape;1781;p7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2" name="Google Shape;1782;p7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3" name="Google Shape;1783;p7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4" name="Google Shape;1784;p7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5" name="Google Shape;1785;p7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6" name="Google Shape;1786;p7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7" name="Google Shape;1787;p7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8" name="Google Shape;1788;p7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9" name="Google Shape;1789;p7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90" name="Google Shape;1790;p7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79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2" name="Google Shape;1792;p79"/>
          <p:cNvSpPr txBox="1"/>
          <p:nvPr>
            <p:ph idx="1" type="subTitle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3" name="Google Shape;1793;p79"/>
          <p:cNvSpPr txBox="1"/>
          <p:nvPr>
            <p:ph idx="2" type="subTitle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4" name="Google Shape;1794;p79"/>
          <p:cNvSpPr txBox="1"/>
          <p:nvPr>
            <p:ph idx="3" type="subTitle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5" name="Google Shape;1795;p79"/>
          <p:cNvSpPr txBox="1"/>
          <p:nvPr>
            <p:ph idx="4" type="subTitle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6" name="Google Shape;1796;p79"/>
          <p:cNvSpPr txBox="1"/>
          <p:nvPr>
            <p:ph idx="5" type="subTitle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7" name="Google Shape;1797;p79"/>
          <p:cNvSpPr txBox="1"/>
          <p:nvPr>
            <p:ph idx="6" type="subTitle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8" name="Google Shape;1798;p7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_1_1_1_1_1_1_1_1_1_2_1_1_1_1_1_1_1_1_1_1_1"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801" name="Google Shape;1801;p8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02" name="Google Shape;1802;p8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3" name="Google Shape;1803;p8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4" name="Google Shape;1804;p8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5" name="Google Shape;1805;p8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6" name="Google Shape;1806;p8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7" name="Google Shape;1807;p8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8" name="Google Shape;1808;p8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9" name="Google Shape;1809;p8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0" name="Google Shape;1810;p8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1" name="Google Shape;1811;p8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2" name="Google Shape;1812;p8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3" name="Google Shape;1813;p8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4" name="Google Shape;1814;p8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5" name="Google Shape;1815;p8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6" name="Google Shape;1816;p8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7" name="Google Shape;1817;p8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8" name="Google Shape;1818;p8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9" name="Google Shape;1819;p8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0" name="Google Shape;1820;p8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1" name="Google Shape;1821;p8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2" name="Google Shape;1822;p8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3" name="Google Shape;1823;p8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4" name="Google Shape;1824;p8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5" name="Google Shape;1825;p8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6" name="Google Shape;1826;p8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7" name="Google Shape;1827;p8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8" name="Google Shape;1828;p8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9" name="Google Shape;1829;p8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0" name="Google Shape;1830;p8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1" name="Google Shape;1831;p8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2" name="Google Shape;1832;p8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3" name="Google Shape;1833;p8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4" name="Google Shape;1834;p8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5" name="Google Shape;1835;p8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6" name="Google Shape;1836;p8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7" name="Google Shape;1837;p8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8" name="Google Shape;1838;p8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9" name="Google Shape;1839;p8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0" name="Google Shape;1840;p8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1" name="Google Shape;1841;p8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2" name="Google Shape;1842;p8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3" name="Google Shape;1843;p8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4" name="Google Shape;1844;p8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5" name="Google Shape;1845;p8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6" name="Google Shape;1846;p8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7" name="Google Shape;1847;p8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8" name="Google Shape;1848;p8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9" name="Google Shape;1849;p8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0" name="Google Shape;1850;p8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1" name="Google Shape;1851;p8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2" name="Google Shape;1852;p8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3" name="Google Shape;1853;p8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4" name="Google Shape;1854;p8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5" name="Google Shape;1855;p8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6" name="Google Shape;1856;p8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7" name="Google Shape;1857;p8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8" name="Google Shape;1858;p8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9" name="Google Shape;1859;p8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0" name="Google Shape;1860;p8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61" name="Google Shape;1861;p8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80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3" name="Google Shape;1863;p80"/>
          <p:cNvSpPr txBox="1"/>
          <p:nvPr>
            <p:ph idx="1" type="body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864" name="Google Shape;1864;p80"/>
          <p:cNvSpPr/>
          <p:nvPr>
            <p:ph idx="2" type="pic"/>
          </p:nvPr>
        </p:nvSpPr>
        <p:spPr>
          <a:xfrm>
            <a:off x="3769050" y="2304400"/>
            <a:ext cx="5156700" cy="25686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865" name="Google Shape;1865;p8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_1_1_1_1_1_1_1_1_2_1_1_1_1_1_1_1_1_1_1_1_1"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8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868" name="Google Shape;1868;p8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69" name="Google Shape;1869;p8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0" name="Google Shape;1870;p8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1" name="Google Shape;1871;p8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2" name="Google Shape;1872;p8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3" name="Google Shape;1873;p8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4" name="Google Shape;1874;p8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5" name="Google Shape;1875;p8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6" name="Google Shape;1876;p8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7" name="Google Shape;1877;p8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8" name="Google Shape;1878;p8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9" name="Google Shape;1879;p8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0" name="Google Shape;1880;p8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1" name="Google Shape;1881;p8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2" name="Google Shape;1882;p8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3" name="Google Shape;1883;p8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4" name="Google Shape;1884;p8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5" name="Google Shape;1885;p8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6" name="Google Shape;1886;p8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7" name="Google Shape;1887;p8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8" name="Google Shape;1888;p8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9" name="Google Shape;1889;p8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0" name="Google Shape;1890;p8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1" name="Google Shape;1891;p8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2" name="Google Shape;1892;p8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3" name="Google Shape;1893;p8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4" name="Google Shape;1894;p8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5" name="Google Shape;1895;p8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6" name="Google Shape;1896;p8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7" name="Google Shape;1897;p8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8" name="Google Shape;1898;p8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9" name="Google Shape;1899;p8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0" name="Google Shape;1900;p8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1" name="Google Shape;1901;p8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2" name="Google Shape;1902;p8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3" name="Google Shape;1903;p8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4" name="Google Shape;1904;p8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5" name="Google Shape;1905;p8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6" name="Google Shape;1906;p8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7" name="Google Shape;1907;p8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8" name="Google Shape;1908;p8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9" name="Google Shape;1909;p8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0" name="Google Shape;1910;p8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1" name="Google Shape;1911;p8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2" name="Google Shape;1912;p8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3" name="Google Shape;1913;p8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4" name="Google Shape;1914;p8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5" name="Google Shape;1915;p8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6" name="Google Shape;1916;p8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7" name="Google Shape;1917;p8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8" name="Google Shape;1918;p8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9" name="Google Shape;1919;p8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0" name="Google Shape;1920;p8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1" name="Google Shape;1921;p8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2" name="Google Shape;1922;p8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3" name="Google Shape;1923;p8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4" name="Google Shape;1924;p8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5" name="Google Shape;1925;p8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6" name="Google Shape;1926;p8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7" name="Google Shape;1927;p8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28" name="Google Shape;1928;p8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81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0" name="Google Shape;1930;p81"/>
          <p:cNvSpPr txBox="1"/>
          <p:nvPr>
            <p:ph idx="1" type="body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931" name="Google Shape;1931;p81"/>
          <p:cNvSpPr txBox="1"/>
          <p:nvPr>
            <p:ph idx="2" type="subTitle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2" name="Google Shape;1932;p81"/>
          <p:cNvSpPr txBox="1"/>
          <p:nvPr>
            <p:ph idx="3" type="body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933" name="Google Shape;1933;p81"/>
          <p:cNvSpPr txBox="1"/>
          <p:nvPr>
            <p:ph idx="4" type="subTitle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4" name="Google Shape;1934;p8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room activity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/>
          <p:nvPr/>
        </p:nvSpPr>
        <p:spPr>
          <a:xfrm>
            <a:off x="3276317" y="880625"/>
            <a:ext cx="2934000" cy="42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342500" y="880625"/>
            <a:ext cx="2934000" cy="42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6210133" y="880625"/>
            <a:ext cx="2934000" cy="426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6" name="Google Shape;136;p9"/>
          <p:cNvSpPr txBox="1"/>
          <p:nvPr>
            <p:ph type="title"/>
          </p:nvPr>
        </p:nvSpPr>
        <p:spPr>
          <a:xfrm>
            <a:off x="519750" y="145550"/>
            <a:ext cx="84420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9"/>
          <p:cNvSpPr txBox="1"/>
          <p:nvPr>
            <p:ph idx="1" type="subTitle"/>
          </p:nvPr>
        </p:nvSpPr>
        <p:spPr>
          <a:xfrm>
            <a:off x="569100" y="1581350"/>
            <a:ext cx="24261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"/>
          <p:cNvSpPr txBox="1"/>
          <p:nvPr>
            <p:ph idx="2" type="body"/>
          </p:nvPr>
        </p:nvSpPr>
        <p:spPr>
          <a:xfrm>
            <a:off x="575100" y="2156600"/>
            <a:ext cx="24261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9" name="Google Shape;139;p9"/>
          <p:cNvSpPr txBox="1"/>
          <p:nvPr>
            <p:ph idx="3" type="title"/>
          </p:nvPr>
        </p:nvSpPr>
        <p:spPr>
          <a:xfrm>
            <a:off x="3454075" y="1603775"/>
            <a:ext cx="25680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0" name="Google Shape;140;p9"/>
          <p:cNvSpPr txBox="1"/>
          <p:nvPr>
            <p:ph idx="4" type="title"/>
          </p:nvPr>
        </p:nvSpPr>
        <p:spPr>
          <a:xfrm>
            <a:off x="3454075" y="8738550"/>
            <a:ext cx="25680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1" name="Google Shape;141;p9"/>
          <p:cNvSpPr txBox="1"/>
          <p:nvPr>
            <p:ph idx="5" type="title"/>
          </p:nvPr>
        </p:nvSpPr>
        <p:spPr>
          <a:xfrm>
            <a:off x="6393125" y="1603775"/>
            <a:ext cx="25680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2" name="Google Shape;142;p9"/>
          <p:cNvSpPr txBox="1"/>
          <p:nvPr>
            <p:ph idx="6" type="subTitle"/>
          </p:nvPr>
        </p:nvSpPr>
        <p:spPr>
          <a:xfrm>
            <a:off x="3509619" y="2529532"/>
            <a:ext cx="24261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9"/>
          <p:cNvSpPr txBox="1"/>
          <p:nvPr>
            <p:ph idx="7" type="subTitle"/>
          </p:nvPr>
        </p:nvSpPr>
        <p:spPr>
          <a:xfrm>
            <a:off x="6457169" y="2529532"/>
            <a:ext cx="24261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9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"/>
          <p:cNvSpPr txBox="1"/>
          <p:nvPr>
            <p:ph idx="8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6" name="Google Shape;146;p9"/>
          <p:cNvSpPr txBox="1"/>
          <p:nvPr>
            <p:ph idx="9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7" name="Google Shape;147;p9"/>
          <p:cNvSpPr txBox="1"/>
          <p:nvPr>
            <p:ph idx="1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_1_1_1_1_1_1_1_1_1_2_1_1_1_1_1_1_1_1_1_1_1_1_1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8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937" name="Google Shape;1937;p8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38" name="Google Shape;1938;p8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9" name="Google Shape;1939;p8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0" name="Google Shape;1940;p8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1" name="Google Shape;1941;p8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2" name="Google Shape;1942;p8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3" name="Google Shape;1943;p8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4" name="Google Shape;1944;p8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5" name="Google Shape;1945;p8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6" name="Google Shape;1946;p8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7" name="Google Shape;1947;p8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8" name="Google Shape;1948;p8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9" name="Google Shape;1949;p8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0" name="Google Shape;1950;p8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1" name="Google Shape;1951;p8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2" name="Google Shape;1952;p8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3" name="Google Shape;1953;p8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4" name="Google Shape;1954;p8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5" name="Google Shape;1955;p8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6" name="Google Shape;1956;p8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7" name="Google Shape;1957;p8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8" name="Google Shape;1958;p8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9" name="Google Shape;1959;p8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0" name="Google Shape;1960;p8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1" name="Google Shape;1961;p8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2" name="Google Shape;1962;p8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3" name="Google Shape;1963;p8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4" name="Google Shape;1964;p8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5" name="Google Shape;1965;p8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6" name="Google Shape;1966;p8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7" name="Google Shape;1967;p8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8" name="Google Shape;1968;p8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9" name="Google Shape;1969;p8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0" name="Google Shape;1970;p8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1" name="Google Shape;1971;p8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2" name="Google Shape;1972;p8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3" name="Google Shape;1973;p8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4" name="Google Shape;1974;p8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5" name="Google Shape;1975;p8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6" name="Google Shape;1976;p8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7" name="Google Shape;1977;p8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8" name="Google Shape;1978;p8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9" name="Google Shape;1979;p8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0" name="Google Shape;1980;p8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1" name="Google Shape;1981;p8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2" name="Google Shape;1982;p8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3" name="Google Shape;1983;p8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4" name="Google Shape;1984;p8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5" name="Google Shape;1985;p8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6" name="Google Shape;1986;p8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7" name="Google Shape;1987;p8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8" name="Google Shape;1988;p8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9" name="Google Shape;1989;p8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0" name="Google Shape;1990;p8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1" name="Google Shape;1991;p8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2" name="Google Shape;1992;p8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3" name="Google Shape;1993;p8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4" name="Google Shape;1994;p8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5" name="Google Shape;1995;p8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6" name="Google Shape;1996;p8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97" name="Google Shape;1997;p8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82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9" name="Google Shape;1999;p82"/>
          <p:cNvSpPr txBox="1"/>
          <p:nvPr>
            <p:ph idx="1" type="body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000" name="Google Shape;2000;p82"/>
          <p:cNvSpPr txBox="1"/>
          <p:nvPr>
            <p:ph idx="2" type="subTitle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1" name="Google Shape;2001;p82"/>
          <p:cNvSpPr txBox="1"/>
          <p:nvPr>
            <p:ph idx="3" type="body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002" name="Google Shape;2002;p82"/>
          <p:cNvSpPr txBox="1"/>
          <p:nvPr>
            <p:ph idx="4" type="subTitle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3" name="Google Shape;2003;p82"/>
          <p:cNvSpPr txBox="1"/>
          <p:nvPr>
            <p:ph idx="5" type="body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004" name="Google Shape;2004;p82"/>
          <p:cNvSpPr txBox="1"/>
          <p:nvPr>
            <p:ph idx="6" type="subTitle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5" name="Google Shape;2005;p8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">
  <p:cSld name="CUSTOM_1_1_1_1_1_1_1_1_1_1_2_1_1_1_1_1_1_1_1_1_1_1_1_1_1"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8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008" name="Google Shape;2008;p8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009" name="Google Shape;2009;p8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0" name="Google Shape;2010;p8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1" name="Google Shape;2011;p8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2" name="Google Shape;2012;p8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3" name="Google Shape;2013;p8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4" name="Google Shape;2014;p8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5" name="Google Shape;2015;p8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6" name="Google Shape;2016;p8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7" name="Google Shape;2017;p8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8" name="Google Shape;2018;p8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9" name="Google Shape;2019;p8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0" name="Google Shape;2020;p8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1" name="Google Shape;2021;p8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2" name="Google Shape;2022;p8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3" name="Google Shape;2023;p8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4" name="Google Shape;2024;p8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5" name="Google Shape;2025;p8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6" name="Google Shape;2026;p8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7" name="Google Shape;2027;p8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8" name="Google Shape;2028;p8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9" name="Google Shape;2029;p8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0" name="Google Shape;2030;p8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1" name="Google Shape;2031;p8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2" name="Google Shape;2032;p8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3" name="Google Shape;2033;p8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4" name="Google Shape;2034;p8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5" name="Google Shape;2035;p8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6" name="Google Shape;2036;p8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7" name="Google Shape;2037;p8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8" name="Google Shape;2038;p8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9" name="Google Shape;2039;p8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0" name="Google Shape;2040;p8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1" name="Google Shape;2041;p8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2" name="Google Shape;2042;p8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3" name="Google Shape;2043;p8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4" name="Google Shape;2044;p8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5" name="Google Shape;2045;p8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6" name="Google Shape;2046;p8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7" name="Google Shape;2047;p8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8" name="Google Shape;2048;p8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9" name="Google Shape;2049;p8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0" name="Google Shape;2050;p8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1" name="Google Shape;2051;p8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2" name="Google Shape;2052;p8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3" name="Google Shape;2053;p8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4" name="Google Shape;2054;p8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5" name="Google Shape;2055;p8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6" name="Google Shape;2056;p8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7" name="Google Shape;2057;p8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8" name="Google Shape;2058;p8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9" name="Google Shape;2059;p8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0" name="Google Shape;2060;p8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1" name="Google Shape;2061;p8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2" name="Google Shape;2062;p8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3" name="Google Shape;2063;p8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4" name="Google Shape;2064;p8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5" name="Google Shape;2065;p8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6" name="Google Shape;2066;p8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7" name="Google Shape;2067;p8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68" name="Google Shape;2068;p8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83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0" name="Google Shape;2070;p83"/>
          <p:cNvSpPr txBox="1"/>
          <p:nvPr>
            <p:ph idx="1" type="body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071" name="Google Shape;2071;p83"/>
          <p:cNvSpPr txBox="1"/>
          <p:nvPr>
            <p:ph idx="2" type="subTitle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2" name="Google Shape;2072;p83"/>
          <p:cNvSpPr txBox="1"/>
          <p:nvPr>
            <p:ph idx="3" type="body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073" name="Google Shape;2073;p83"/>
          <p:cNvSpPr txBox="1"/>
          <p:nvPr>
            <p:ph idx="4" type="subTitle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4" name="Google Shape;2074;p83"/>
          <p:cNvSpPr txBox="1"/>
          <p:nvPr>
            <p:ph idx="5" type="body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075" name="Google Shape;2075;p83"/>
          <p:cNvSpPr txBox="1"/>
          <p:nvPr>
            <p:ph idx="6" type="subTitle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6" name="Google Shape;2076;p83"/>
          <p:cNvSpPr txBox="1"/>
          <p:nvPr>
            <p:ph idx="7" type="body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077" name="Google Shape;2077;p83"/>
          <p:cNvSpPr txBox="1"/>
          <p:nvPr>
            <p:ph idx="8" type="subTitle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8" name="Google Shape;2078;p8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_1_1_1_1_1_1_1_1_1_2_1_1_1_1_1_1_1_1_1_1_1_1_1_1_1"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8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081" name="Google Shape;2081;p8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082" name="Google Shape;2082;p8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3" name="Google Shape;2083;p8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4" name="Google Shape;2084;p8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5" name="Google Shape;2085;p8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6" name="Google Shape;2086;p8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7" name="Google Shape;2087;p8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8" name="Google Shape;2088;p8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9" name="Google Shape;2089;p8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0" name="Google Shape;2090;p8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1" name="Google Shape;2091;p8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2" name="Google Shape;2092;p8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3" name="Google Shape;2093;p8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4" name="Google Shape;2094;p8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5" name="Google Shape;2095;p8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6" name="Google Shape;2096;p8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7" name="Google Shape;2097;p8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8" name="Google Shape;2098;p8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9" name="Google Shape;2099;p8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0" name="Google Shape;2100;p8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1" name="Google Shape;2101;p8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2" name="Google Shape;2102;p8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3" name="Google Shape;2103;p8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4" name="Google Shape;2104;p8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5" name="Google Shape;2105;p8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6" name="Google Shape;2106;p8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7" name="Google Shape;2107;p8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8" name="Google Shape;2108;p8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9" name="Google Shape;2109;p8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0" name="Google Shape;2110;p8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1" name="Google Shape;2111;p8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2" name="Google Shape;2112;p8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3" name="Google Shape;2113;p8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4" name="Google Shape;2114;p8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5" name="Google Shape;2115;p8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6" name="Google Shape;2116;p8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7" name="Google Shape;2117;p8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8" name="Google Shape;2118;p8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9" name="Google Shape;2119;p8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0" name="Google Shape;2120;p8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1" name="Google Shape;2121;p8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2" name="Google Shape;2122;p8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3" name="Google Shape;2123;p8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4" name="Google Shape;2124;p8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5" name="Google Shape;2125;p8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6" name="Google Shape;2126;p8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7" name="Google Shape;2127;p8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8" name="Google Shape;2128;p8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9" name="Google Shape;2129;p8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0" name="Google Shape;2130;p8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1" name="Google Shape;2131;p8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2" name="Google Shape;2132;p8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3" name="Google Shape;2133;p8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4" name="Google Shape;2134;p8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5" name="Google Shape;2135;p8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6" name="Google Shape;2136;p8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7" name="Google Shape;2137;p8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8" name="Google Shape;2138;p8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9" name="Google Shape;2139;p8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0" name="Google Shape;2140;p8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41" name="Google Shape;2141;p8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84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3" name="Google Shape;2143;p84"/>
          <p:cNvSpPr/>
          <p:nvPr>
            <p:ph idx="2" type="pic"/>
          </p:nvPr>
        </p:nvSpPr>
        <p:spPr>
          <a:xfrm>
            <a:off x="213450" y="2022825"/>
            <a:ext cx="8717100" cy="28377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2144" name="Google Shape;2144;p8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_1_1_1_1_1_1_1_1_1_2_1_1_1_1_1_1_1_1_1_1_1_1_1_1_1_1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8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147" name="Google Shape;2147;p8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148" name="Google Shape;2148;p8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9" name="Google Shape;2149;p8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0" name="Google Shape;2150;p8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1" name="Google Shape;2151;p8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2" name="Google Shape;2152;p8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3" name="Google Shape;2153;p8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4" name="Google Shape;2154;p8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5" name="Google Shape;2155;p8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6" name="Google Shape;2156;p8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7" name="Google Shape;2157;p8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8" name="Google Shape;2158;p8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9" name="Google Shape;2159;p8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0" name="Google Shape;2160;p8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1" name="Google Shape;2161;p8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2" name="Google Shape;2162;p8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3" name="Google Shape;2163;p8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4" name="Google Shape;2164;p8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5" name="Google Shape;2165;p8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6" name="Google Shape;2166;p8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7" name="Google Shape;2167;p8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8" name="Google Shape;2168;p8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9" name="Google Shape;2169;p8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0" name="Google Shape;2170;p8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1" name="Google Shape;2171;p8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2" name="Google Shape;2172;p8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3" name="Google Shape;2173;p8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4" name="Google Shape;2174;p8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5" name="Google Shape;2175;p8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6" name="Google Shape;2176;p8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7" name="Google Shape;2177;p8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8" name="Google Shape;2178;p8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9" name="Google Shape;2179;p8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0" name="Google Shape;2180;p8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1" name="Google Shape;2181;p8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2" name="Google Shape;2182;p8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3" name="Google Shape;2183;p8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4" name="Google Shape;2184;p8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5" name="Google Shape;2185;p8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6" name="Google Shape;2186;p8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7" name="Google Shape;2187;p8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8" name="Google Shape;2188;p8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9" name="Google Shape;2189;p8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0" name="Google Shape;2190;p8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1" name="Google Shape;2191;p8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2" name="Google Shape;2192;p8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3" name="Google Shape;2193;p8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4" name="Google Shape;2194;p8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5" name="Google Shape;2195;p8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6" name="Google Shape;2196;p8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7" name="Google Shape;2197;p8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8" name="Google Shape;2198;p8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9" name="Google Shape;2199;p8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0" name="Google Shape;2200;p8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1" name="Google Shape;2201;p8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2" name="Google Shape;2202;p8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3" name="Google Shape;2203;p8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4" name="Google Shape;2204;p8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5" name="Google Shape;2205;p8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6" name="Google Shape;2206;p8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07" name="Google Shape;2207;p8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85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9" name="Google Shape;2209;p85"/>
          <p:cNvSpPr txBox="1"/>
          <p:nvPr>
            <p:ph idx="1" type="body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210" name="Google Shape;2210;p85"/>
          <p:cNvSpPr txBox="1"/>
          <p:nvPr>
            <p:ph idx="2" type="subTitle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1" name="Google Shape;2211;p85"/>
          <p:cNvSpPr txBox="1"/>
          <p:nvPr>
            <p:ph idx="3" type="body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212" name="Google Shape;2212;p85"/>
          <p:cNvSpPr txBox="1"/>
          <p:nvPr>
            <p:ph idx="4" type="subTitle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3" name="Google Shape;2213;p85"/>
          <p:cNvSpPr/>
          <p:nvPr>
            <p:ph idx="5" type="pic"/>
          </p:nvPr>
        </p:nvSpPr>
        <p:spPr>
          <a:xfrm>
            <a:off x="11736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214" name="Google Shape;2214;p85"/>
          <p:cNvSpPr/>
          <p:nvPr>
            <p:ph idx="6" type="pic"/>
          </p:nvPr>
        </p:nvSpPr>
        <p:spPr>
          <a:xfrm>
            <a:off x="49161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215" name="Google Shape;2215;p8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_1_1_1_1_1_1_1_1_1_2_1_1_1_1_1_1_1_1_1_1_1_1_1_1_1_1_1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8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218" name="Google Shape;2218;p8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219" name="Google Shape;2219;p8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0" name="Google Shape;2220;p8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1" name="Google Shape;2221;p8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2" name="Google Shape;2222;p8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3" name="Google Shape;2223;p8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4" name="Google Shape;2224;p8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5" name="Google Shape;2225;p8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6" name="Google Shape;2226;p8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7" name="Google Shape;2227;p8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8" name="Google Shape;2228;p8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9" name="Google Shape;2229;p8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0" name="Google Shape;2230;p8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1" name="Google Shape;2231;p8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2" name="Google Shape;2232;p8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3" name="Google Shape;2233;p8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4" name="Google Shape;2234;p8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5" name="Google Shape;2235;p8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6" name="Google Shape;2236;p8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7" name="Google Shape;2237;p8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8" name="Google Shape;2238;p8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9" name="Google Shape;2239;p8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0" name="Google Shape;2240;p8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1" name="Google Shape;2241;p8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2" name="Google Shape;2242;p8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3" name="Google Shape;2243;p8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4" name="Google Shape;2244;p8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5" name="Google Shape;2245;p8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6" name="Google Shape;2246;p8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7" name="Google Shape;2247;p8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8" name="Google Shape;2248;p8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9" name="Google Shape;2249;p8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0" name="Google Shape;2250;p8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1" name="Google Shape;2251;p8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2" name="Google Shape;2252;p8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3" name="Google Shape;2253;p8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4" name="Google Shape;2254;p8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5" name="Google Shape;2255;p8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6" name="Google Shape;2256;p8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7" name="Google Shape;2257;p8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8" name="Google Shape;2258;p8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9" name="Google Shape;2259;p8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0" name="Google Shape;2260;p8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1" name="Google Shape;2261;p8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2" name="Google Shape;2262;p8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3" name="Google Shape;2263;p8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4" name="Google Shape;2264;p8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5" name="Google Shape;2265;p8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6" name="Google Shape;2266;p8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7" name="Google Shape;2267;p8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8" name="Google Shape;2268;p8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9" name="Google Shape;2269;p8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0" name="Google Shape;2270;p8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1" name="Google Shape;2271;p8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2" name="Google Shape;2272;p8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3" name="Google Shape;2273;p8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4" name="Google Shape;2274;p8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5" name="Google Shape;2275;p8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6" name="Google Shape;2276;p8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7" name="Google Shape;2277;p8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278" name="Google Shape;2278;p8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86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0" name="Google Shape;2280;p86"/>
          <p:cNvSpPr txBox="1"/>
          <p:nvPr>
            <p:ph idx="1" type="body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281" name="Google Shape;2281;p86"/>
          <p:cNvSpPr txBox="1"/>
          <p:nvPr>
            <p:ph idx="2" type="subTitle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2" name="Google Shape;2282;p86"/>
          <p:cNvSpPr txBox="1"/>
          <p:nvPr>
            <p:ph idx="3" type="body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283" name="Google Shape;2283;p86"/>
          <p:cNvSpPr txBox="1"/>
          <p:nvPr>
            <p:ph idx="4" type="subTitle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4" name="Google Shape;2284;p86"/>
          <p:cNvSpPr/>
          <p:nvPr>
            <p:ph idx="5" type="pic"/>
          </p:nvPr>
        </p:nvSpPr>
        <p:spPr>
          <a:xfrm>
            <a:off x="423750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285" name="Google Shape;2285;p86"/>
          <p:cNvSpPr/>
          <p:nvPr>
            <p:ph idx="6" type="pic"/>
          </p:nvPr>
        </p:nvSpPr>
        <p:spPr>
          <a:xfrm>
            <a:off x="327607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286" name="Google Shape;2286;p86"/>
          <p:cNvSpPr txBox="1"/>
          <p:nvPr>
            <p:ph idx="7" type="body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287" name="Google Shape;2287;p86"/>
          <p:cNvSpPr txBox="1"/>
          <p:nvPr>
            <p:ph idx="8" type="subTitle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8" name="Google Shape;2288;p86"/>
          <p:cNvSpPr/>
          <p:nvPr>
            <p:ph idx="9" type="pic"/>
          </p:nvPr>
        </p:nvSpPr>
        <p:spPr>
          <a:xfrm>
            <a:off x="612839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289" name="Google Shape;2289;p8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_1_1_2_1_1_1_1_1_1_1_1_1_1_1_1_1_1_1_1_1_1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8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292" name="Google Shape;2292;p8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293" name="Google Shape;2293;p8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4" name="Google Shape;2294;p8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5" name="Google Shape;2295;p8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6" name="Google Shape;2296;p8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7" name="Google Shape;2297;p8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8" name="Google Shape;2298;p8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9" name="Google Shape;2299;p8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0" name="Google Shape;2300;p8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1" name="Google Shape;2301;p8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2" name="Google Shape;2302;p8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3" name="Google Shape;2303;p8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4" name="Google Shape;2304;p8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5" name="Google Shape;2305;p8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6" name="Google Shape;2306;p8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7" name="Google Shape;2307;p8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8" name="Google Shape;2308;p8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9" name="Google Shape;2309;p8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0" name="Google Shape;2310;p8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1" name="Google Shape;2311;p8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2" name="Google Shape;2312;p8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3" name="Google Shape;2313;p8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4" name="Google Shape;2314;p8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5" name="Google Shape;2315;p8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6" name="Google Shape;2316;p8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7" name="Google Shape;2317;p8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8" name="Google Shape;2318;p8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9" name="Google Shape;2319;p8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0" name="Google Shape;2320;p8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1" name="Google Shape;2321;p8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2" name="Google Shape;2322;p8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3" name="Google Shape;2323;p8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4" name="Google Shape;2324;p8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5" name="Google Shape;2325;p8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6" name="Google Shape;2326;p8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7" name="Google Shape;2327;p8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8" name="Google Shape;2328;p8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9" name="Google Shape;2329;p8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0" name="Google Shape;2330;p8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1" name="Google Shape;2331;p8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2" name="Google Shape;2332;p8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3" name="Google Shape;2333;p8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4" name="Google Shape;2334;p8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5" name="Google Shape;2335;p8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6" name="Google Shape;2336;p8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7" name="Google Shape;2337;p8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8" name="Google Shape;2338;p8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9" name="Google Shape;2339;p8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0" name="Google Shape;2340;p8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1" name="Google Shape;2341;p8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2" name="Google Shape;2342;p8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3" name="Google Shape;2343;p8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4" name="Google Shape;2344;p8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5" name="Google Shape;2345;p8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6" name="Google Shape;2346;p8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7" name="Google Shape;2347;p8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8" name="Google Shape;2348;p8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9" name="Google Shape;2349;p8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0" name="Google Shape;2350;p8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1" name="Google Shape;2351;p8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52" name="Google Shape;2352;p8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87"/>
          <p:cNvSpPr/>
          <p:nvPr>
            <p:ph idx="2" type="pic"/>
          </p:nvPr>
        </p:nvSpPr>
        <p:spPr>
          <a:xfrm>
            <a:off x="436350" y="262350"/>
            <a:ext cx="8271300" cy="46188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354" name="Google Shape;2354;p8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_1_2_1_1_1_1_1_1_1_1_1_1_1_1_1_1_1_1_1_1_1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8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2357" name="Google Shape;2357;p8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358" name="Google Shape;2358;p8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9" name="Google Shape;2359;p8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0" name="Google Shape;2360;p8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1" name="Google Shape;2361;p8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2" name="Google Shape;2362;p8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3" name="Google Shape;2363;p8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4" name="Google Shape;2364;p8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5" name="Google Shape;2365;p8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6" name="Google Shape;2366;p8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7" name="Google Shape;2367;p8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8" name="Google Shape;2368;p8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9" name="Google Shape;2369;p8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0" name="Google Shape;2370;p8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1" name="Google Shape;2371;p8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2" name="Google Shape;2372;p8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3" name="Google Shape;2373;p8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4" name="Google Shape;2374;p8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5" name="Google Shape;2375;p8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6" name="Google Shape;2376;p8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7" name="Google Shape;2377;p8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8" name="Google Shape;2378;p8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9" name="Google Shape;2379;p8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0" name="Google Shape;2380;p8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1" name="Google Shape;2381;p8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2" name="Google Shape;2382;p8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3" name="Google Shape;2383;p8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4" name="Google Shape;2384;p8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5" name="Google Shape;2385;p8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6" name="Google Shape;2386;p8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7" name="Google Shape;2387;p8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8" name="Google Shape;2388;p8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9" name="Google Shape;2389;p8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0" name="Google Shape;2390;p8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1" name="Google Shape;2391;p8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2" name="Google Shape;2392;p8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3" name="Google Shape;2393;p8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4" name="Google Shape;2394;p8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5" name="Google Shape;2395;p8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6" name="Google Shape;2396;p8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7" name="Google Shape;2397;p8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8" name="Google Shape;2398;p8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9" name="Google Shape;2399;p8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0" name="Google Shape;2400;p8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1" name="Google Shape;2401;p8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2" name="Google Shape;2402;p8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3" name="Google Shape;2403;p8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4" name="Google Shape;2404;p8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5" name="Google Shape;2405;p8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6" name="Google Shape;2406;p8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7" name="Google Shape;2407;p8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8" name="Google Shape;2408;p8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9" name="Google Shape;2409;p8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0" name="Google Shape;2410;p8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1" name="Google Shape;2411;p8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2" name="Google Shape;2412;p8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3" name="Google Shape;2413;p8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4" name="Google Shape;2414;p8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5" name="Google Shape;2415;p8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6" name="Google Shape;2416;p8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17" name="Google Shape;2417;p8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88"/>
          <p:cNvSpPr txBox="1"/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9" name="Google Shape;2419;p88"/>
          <p:cNvSpPr/>
          <p:nvPr>
            <p:ph idx="2" type="pic"/>
          </p:nvPr>
        </p:nvSpPr>
        <p:spPr>
          <a:xfrm>
            <a:off x="208725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420" name="Google Shape;2420;p88"/>
          <p:cNvSpPr/>
          <p:nvPr>
            <p:ph idx="3" type="pic"/>
          </p:nvPr>
        </p:nvSpPr>
        <p:spPr>
          <a:xfrm>
            <a:off x="3154251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421" name="Google Shape;2421;p88"/>
          <p:cNvSpPr/>
          <p:nvPr>
            <p:ph idx="4" type="pic"/>
          </p:nvPr>
        </p:nvSpPr>
        <p:spPr>
          <a:xfrm>
            <a:off x="6099777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422" name="Google Shape;2422;p88"/>
          <p:cNvSpPr/>
          <p:nvPr>
            <p:ph idx="5" type="pic"/>
          </p:nvPr>
        </p:nvSpPr>
        <p:spPr>
          <a:xfrm>
            <a:off x="208725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423" name="Google Shape;2423;p88"/>
          <p:cNvSpPr/>
          <p:nvPr>
            <p:ph idx="6" type="pic"/>
          </p:nvPr>
        </p:nvSpPr>
        <p:spPr>
          <a:xfrm>
            <a:off x="3154251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424" name="Google Shape;2424;p88"/>
          <p:cNvSpPr/>
          <p:nvPr>
            <p:ph idx="7" type="pic"/>
          </p:nvPr>
        </p:nvSpPr>
        <p:spPr>
          <a:xfrm>
            <a:off x="6099777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425" name="Google Shape;2425;p88"/>
          <p:cNvSpPr/>
          <p:nvPr>
            <p:ph idx="8" type="pic"/>
          </p:nvPr>
        </p:nvSpPr>
        <p:spPr>
          <a:xfrm>
            <a:off x="208725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426" name="Google Shape;2426;p88"/>
          <p:cNvSpPr/>
          <p:nvPr>
            <p:ph idx="9" type="pic"/>
          </p:nvPr>
        </p:nvSpPr>
        <p:spPr>
          <a:xfrm>
            <a:off x="3154251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427" name="Google Shape;2427;p88"/>
          <p:cNvSpPr/>
          <p:nvPr>
            <p:ph idx="13" type="pic"/>
          </p:nvPr>
        </p:nvSpPr>
        <p:spPr>
          <a:xfrm>
            <a:off x="6099777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2428" name="Google Shape;2428;p8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CUSTOM_5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347550" y="2071050"/>
            <a:ext cx="8652300" cy="1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50" name="Google Shape;150;p10"/>
          <p:cNvSpPr txBox="1"/>
          <p:nvPr>
            <p:ph idx="1" type="subTitle"/>
          </p:nvPr>
        </p:nvSpPr>
        <p:spPr>
          <a:xfrm>
            <a:off x="2725800" y="3166225"/>
            <a:ext cx="36924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0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53" name="Google Shape;153;p10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54" name="Google Shape;154;p10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5.xml"/><Relationship Id="rId32" Type="http://schemas.openxmlformats.org/officeDocument/2006/relationships/theme" Target="../theme/theme2.xml"/><Relationship Id="rId20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7550" y="84350"/>
            <a:ext cx="84543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Unbounded"/>
              <a:buNone/>
              <a:defRPr sz="56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4600" y="3770150"/>
            <a:ext cx="57186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53">
          <p15:clr>
            <a:srgbClr val="E46962"/>
          </p15:clr>
        </p15:guide>
        <p15:guide id="26" orient="horz" pos="3199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 txBox="1"/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75" name="Google Shape;57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57"/>
          <p:cNvSpPr txBox="1"/>
          <p:nvPr>
            <p:ph idx="1" type="body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89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2025/12/17</a:t>
            </a:r>
            <a:endParaRPr/>
          </a:p>
        </p:txBody>
      </p:sp>
      <p:sp>
        <p:nvSpPr>
          <p:cNvPr id="2434" name="Google Shape;2434;p89"/>
          <p:cNvSpPr txBox="1"/>
          <p:nvPr>
            <p:ph type="title"/>
          </p:nvPr>
        </p:nvSpPr>
        <p:spPr>
          <a:xfrm>
            <a:off x="208725" y="344175"/>
            <a:ext cx="52818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5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Final Project</a:t>
            </a:r>
            <a:endParaRPr b="1" sz="3750">
              <a:solidFill>
                <a:srgbClr val="1F1F1F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35" name="Google Shape;2435;p89"/>
          <p:cNvSpPr txBox="1"/>
          <p:nvPr>
            <p:ph idx="3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Xubing &amp; Jiaxin</a:t>
            </a:r>
            <a:endParaRPr/>
          </a:p>
        </p:txBody>
      </p:sp>
      <p:sp>
        <p:nvSpPr>
          <p:cNvPr id="2436" name="Google Shape;2436;p89"/>
          <p:cNvSpPr txBox="1"/>
          <p:nvPr/>
        </p:nvSpPr>
        <p:spPr>
          <a:xfrm>
            <a:off x="167325" y="1086025"/>
            <a:ext cx="72675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050">
                <a:solidFill>
                  <a:srgbClr val="1F1F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Predicting NBA All-Star Selection Using Season-Level Player Statistics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7" name="Google Shape;2437;p89"/>
          <p:cNvSpPr txBox="1"/>
          <p:nvPr/>
        </p:nvSpPr>
        <p:spPr>
          <a:xfrm>
            <a:off x="208725" y="3085925"/>
            <a:ext cx="83490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Xubing Lai xl5178</a:t>
            </a: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Jiaxin Luo jl15566</a:t>
            </a: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38" name="Google Shape;243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075" y="2376900"/>
            <a:ext cx="4590077" cy="25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98"/>
          <p:cNvSpPr txBox="1"/>
          <p:nvPr>
            <p:ph type="title"/>
          </p:nvPr>
        </p:nvSpPr>
        <p:spPr>
          <a:xfrm>
            <a:off x="167325" y="754100"/>
            <a:ext cx="8540400" cy="21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Georgia"/>
                <a:ea typeface="Georgia"/>
                <a:cs typeface="Georgia"/>
                <a:sym typeface="Georgia"/>
              </a:rPr>
              <a:t>Thanks for listening!</a:t>
            </a:r>
            <a:endParaRPr sz="7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1" name="Google Shape;2621;p98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98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98"/>
          <p:cNvSpPr txBox="1"/>
          <p:nvPr>
            <p:ph idx="3" type="body"/>
          </p:nvPr>
        </p:nvSpPr>
        <p:spPr>
          <a:xfrm>
            <a:off x="9407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4" name="Google Shape;26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48" y="448813"/>
            <a:ext cx="3575475" cy="4245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25" name="Google Shape;2625;p98"/>
          <p:cNvSpPr txBox="1"/>
          <p:nvPr/>
        </p:nvSpPr>
        <p:spPr>
          <a:xfrm>
            <a:off x="397500" y="3085925"/>
            <a:ext cx="83490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Xubing Lai </a:t>
            </a: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Jiaxin Luo</a:t>
            </a: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90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444" name="Google Shape;2444;p90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2445" name="Google Shape;2445;p90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46" name="Google Shape;2446;p90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47" name="Google Shape;2447;p90"/>
          <p:cNvSpPr/>
          <p:nvPr/>
        </p:nvSpPr>
        <p:spPr>
          <a:xfrm>
            <a:off x="1170750" y="2915575"/>
            <a:ext cx="3526500" cy="20304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90"/>
          <p:cNvSpPr/>
          <p:nvPr/>
        </p:nvSpPr>
        <p:spPr>
          <a:xfrm>
            <a:off x="1170750" y="1518600"/>
            <a:ext cx="3526500" cy="12621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b="1" lang="en" sz="1700">
                <a:latin typeface="Georgia"/>
                <a:ea typeface="Georgia"/>
                <a:cs typeface="Georgia"/>
                <a:sym typeface="Georgia"/>
              </a:rPr>
              <a:t>Predict whether a player is selected as an NBA All-Star in a given season</a:t>
            </a:r>
            <a:endParaRPr b="1" sz="17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49" name="Google Shape;2449;p90"/>
          <p:cNvGrpSpPr/>
          <p:nvPr/>
        </p:nvGrpSpPr>
        <p:grpSpPr>
          <a:xfrm>
            <a:off x="1240925" y="1619925"/>
            <a:ext cx="277873" cy="68400"/>
            <a:chOff x="1240925" y="1619925"/>
            <a:chExt cx="277873" cy="68400"/>
          </a:xfrm>
        </p:grpSpPr>
        <p:sp>
          <p:nvSpPr>
            <p:cNvPr id="2450" name="Google Shape;2450;p90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90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90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90"/>
          <p:cNvGrpSpPr/>
          <p:nvPr/>
        </p:nvGrpSpPr>
        <p:grpSpPr>
          <a:xfrm>
            <a:off x="1240925" y="3035175"/>
            <a:ext cx="277873" cy="68400"/>
            <a:chOff x="1240925" y="3434200"/>
            <a:chExt cx="277873" cy="68400"/>
          </a:xfrm>
        </p:grpSpPr>
        <p:sp>
          <p:nvSpPr>
            <p:cNvPr id="2454" name="Google Shape;2454;p90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90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90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7" name="Google Shape;2457;p90"/>
          <p:cNvSpPr/>
          <p:nvPr/>
        </p:nvSpPr>
        <p:spPr>
          <a:xfrm>
            <a:off x="4875000" y="1485900"/>
            <a:ext cx="3103500" cy="34602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458" name="Google Shape;2458;p90"/>
          <p:cNvSpPr/>
          <p:nvPr/>
        </p:nvSpPr>
        <p:spPr>
          <a:xfrm flipH="1">
            <a:off x="7106587" y="2093100"/>
            <a:ext cx="2037413" cy="1614415"/>
          </a:xfrm>
          <a:custGeom>
            <a:rect b="b" l="l" r="r" t="t"/>
            <a:pathLst>
              <a:path extrusionOk="0" h="949656" w="1775523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59" name="Google Shape;2459;p90"/>
          <p:cNvSpPr txBox="1"/>
          <p:nvPr>
            <p:ph idx="2" type="body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Xubing &amp; Jiaxin</a:t>
            </a:r>
            <a:r>
              <a:rPr b="1"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90"/>
          <p:cNvSpPr txBox="1"/>
          <p:nvPr/>
        </p:nvSpPr>
        <p:spPr>
          <a:xfrm>
            <a:off x="1240925" y="3209100"/>
            <a:ext cx="35265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Binary classification problem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●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 = All-Star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●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 = Non–All-Star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61" name="Google Shape;2461;p90"/>
          <p:cNvSpPr txBox="1"/>
          <p:nvPr/>
        </p:nvSpPr>
        <p:spPr>
          <a:xfrm>
            <a:off x="4875000" y="1483450"/>
            <a:ext cx="28725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Key Challenges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Strong class imbalance (≈20 All-Stars vs 500+ players)</a:t>
            </a:r>
            <a:b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Selection influenced by performance </a:t>
            </a: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non-performance factors</a:t>
            </a:r>
            <a:b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462" name="Google Shape;2462;p90"/>
          <p:cNvSpPr txBox="1"/>
          <p:nvPr>
            <p:ph type="title"/>
          </p:nvPr>
        </p:nvSpPr>
        <p:spPr>
          <a:xfrm>
            <a:off x="1215450" y="592500"/>
            <a:ext cx="6713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latin typeface="Georgia"/>
                <a:ea typeface="Georgia"/>
                <a:cs typeface="Georgia"/>
                <a:sym typeface="Georgia"/>
              </a:rPr>
              <a:t>Problem setup</a:t>
            </a:r>
            <a:endParaRPr sz="3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3" name="Google Shape;2463;p90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90"/>
          <p:cNvSpPr txBox="1"/>
          <p:nvPr/>
        </p:nvSpPr>
        <p:spPr>
          <a:xfrm>
            <a:off x="7252925" y="2093100"/>
            <a:ext cx="20373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Team success，player popularity</a:t>
            </a:r>
            <a:endParaRPr b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subjective voting…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91"/>
          <p:cNvSpPr/>
          <p:nvPr/>
        </p:nvSpPr>
        <p:spPr>
          <a:xfrm>
            <a:off x="379800" y="391500"/>
            <a:ext cx="6813300" cy="64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70" name="Google Shape;2470;p91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</a:t>
            </a:r>
            <a:endParaRPr/>
          </a:p>
        </p:txBody>
      </p:sp>
      <p:sp>
        <p:nvSpPr>
          <p:cNvPr id="2471" name="Google Shape;2471;p91"/>
          <p:cNvSpPr txBox="1"/>
          <p:nvPr>
            <p:ph type="title"/>
          </p:nvPr>
        </p:nvSpPr>
        <p:spPr>
          <a:xfrm>
            <a:off x="486825" y="399075"/>
            <a:ext cx="73503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Georgia"/>
                <a:ea typeface="Georgia"/>
                <a:cs typeface="Georgia"/>
                <a:sym typeface="Georgia"/>
              </a:rPr>
              <a:t>Data Description</a:t>
            </a:r>
            <a:endParaRPr sz="3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2" name="Google Shape;2472;p91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91"/>
          <p:cNvSpPr/>
          <p:nvPr/>
        </p:nvSpPr>
        <p:spPr>
          <a:xfrm>
            <a:off x="288150" y="1255050"/>
            <a:ext cx="8248800" cy="3580800"/>
          </a:xfrm>
          <a:prstGeom prst="roundRect">
            <a:avLst>
              <a:gd fmla="val 196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</a:rPr>
              <a:t>Window Limiter</a:t>
            </a:r>
            <a:endParaRPr/>
          </a:p>
        </p:txBody>
      </p:sp>
      <p:grpSp>
        <p:nvGrpSpPr>
          <p:cNvPr id="2474" name="Google Shape;2474;p91"/>
          <p:cNvGrpSpPr/>
          <p:nvPr/>
        </p:nvGrpSpPr>
        <p:grpSpPr>
          <a:xfrm flipH="1" rot="10800000">
            <a:off x="402496" y="1335329"/>
            <a:ext cx="277873" cy="72552"/>
            <a:chOff x="520925" y="1460325"/>
            <a:chExt cx="277873" cy="68400"/>
          </a:xfrm>
        </p:grpSpPr>
        <p:sp>
          <p:nvSpPr>
            <p:cNvPr id="2475" name="Google Shape;2475;p91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91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91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8" name="Google Shape;2478;p91"/>
          <p:cNvGrpSpPr/>
          <p:nvPr/>
        </p:nvGrpSpPr>
        <p:grpSpPr>
          <a:xfrm>
            <a:off x="6510050" y="499950"/>
            <a:ext cx="429650" cy="431375"/>
            <a:chOff x="6684050" y="721788"/>
            <a:chExt cx="429650" cy="431375"/>
          </a:xfrm>
        </p:grpSpPr>
        <p:sp>
          <p:nvSpPr>
            <p:cNvPr id="2479" name="Google Shape;2479;p91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0" name="Google Shape;2480;p91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81" name="Google Shape;2481;p91"/>
          <p:cNvSpPr txBox="1"/>
          <p:nvPr/>
        </p:nvSpPr>
        <p:spPr>
          <a:xfrm>
            <a:off x="9605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482" name="Google Shape;2482;p91"/>
          <p:cNvSpPr txBox="1"/>
          <p:nvPr/>
        </p:nvSpPr>
        <p:spPr>
          <a:xfrm>
            <a:off x="486825" y="1371600"/>
            <a:ext cx="76200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Source：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Public Kaggle dataset with NBA box score statistics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Structure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Game level data from 2023–2025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2023–24 season used for cross-season evaluation and application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Each row = one player’s performance in one game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Preprocessing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Aggregate to </a:t>
            </a: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player season level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using per-game averages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Features include: Points, assists, rebounds, Shooting percentages, Turnovers, Game Score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92"/>
          <p:cNvSpPr/>
          <p:nvPr/>
        </p:nvSpPr>
        <p:spPr>
          <a:xfrm>
            <a:off x="379800" y="391500"/>
            <a:ext cx="6813300" cy="64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88" name="Google Shape;2488;p92"/>
          <p:cNvSpPr/>
          <p:nvPr/>
        </p:nvSpPr>
        <p:spPr>
          <a:xfrm>
            <a:off x="288150" y="1255050"/>
            <a:ext cx="8567700" cy="3851100"/>
          </a:xfrm>
          <a:prstGeom prst="roundRect">
            <a:avLst>
              <a:gd fmla="val 196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</a:rPr>
              <a:t>Window Limiter</a:t>
            </a:r>
            <a:endParaRPr/>
          </a:p>
        </p:txBody>
      </p:sp>
      <p:sp>
        <p:nvSpPr>
          <p:cNvPr id="2489" name="Google Shape;2489;p92"/>
          <p:cNvSpPr/>
          <p:nvPr/>
        </p:nvSpPr>
        <p:spPr>
          <a:xfrm>
            <a:off x="2180200" y="1689650"/>
            <a:ext cx="1643100" cy="3242400"/>
          </a:xfrm>
          <a:prstGeom prst="roundRect">
            <a:avLst>
              <a:gd fmla="val 4721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provides a simple and interpretable baseline and performs strongly, showing that All-Star selection is largely driven by a few key performance metrics.</a:t>
            </a:r>
            <a:endParaRPr b="1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0" name="Google Shape;2490;p92"/>
          <p:cNvSpPr/>
          <p:nvPr/>
        </p:nvSpPr>
        <p:spPr>
          <a:xfrm>
            <a:off x="3932663" y="1689650"/>
            <a:ext cx="1524900" cy="3242400"/>
          </a:xfrm>
          <a:prstGeom prst="roundRect">
            <a:avLst>
              <a:gd fmla="val 5785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1" name="Google Shape;2491;p92"/>
          <p:cNvSpPr/>
          <p:nvPr/>
        </p:nvSpPr>
        <p:spPr>
          <a:xfrm>
            <a:off x="427725" y="1689650"/>
            <a:ext cx="1643100" cy="3242400"/>
          </a:xfrm>
          <a:prstGeom prst="roundRect">
            <a:avLst>
              <a:gd fmla="val 4721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2" name="Google Shape;2492;p92"/>
          <p:cNvGrpSpPr/>
          <p:nvPr/>
        </p:nvGrpSpPr>
        <p:grpSpPr>
          <a:xfrm flipH="1" rot="10800000">
            <a:off x="358196" y="1335329"/>
            <a:ext cx="277873" cy="72552"/>
            <a:chOff x="520925" y="1460325"/>
            <a:chExt cx="277873" cy="68400"/>
          </a:xfrm>
        </p:grpSpPr>
        <p:sp>
          <p:nvSpPr>
            <p:cNvPr id="2493" name="Google Shape;2493;p92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92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92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6" name="Google Shape;2496;p92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</a:t>
            </a:r>
            <a:endParaRPr/>
          </a:p>
        </p:txBody>
      </p:sp>
      <p:sp>
        <p:nvSpPr>
          <p:cNvPr id="2497" name="Google Shape;2497;p92"/>
          <p:cNvSpPr txBox="1"/>
          <p:nvPr>
            <p:ph type="title"/>
          </p:nvPr>
        </p:nvSpPr>
        <p:spPr>
          <a:xfrm>
            <a:off x="636075" y="399075"/>
            <a:ext cx="73503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Georgia"/>
                <a:ea typeface="Georgia"/>
                <a:cs typeface="Georgia"/>
                <a:sym typeface="Georgia"/>
              </a:rPr>
              <a:t>Models </a:t>
            </a:r>
            <a:endParaRPr sz="3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8" name="Google Shape;2498;p92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92"/>
          <p:cNvSpPr txBox="1"/>
          <p:nvPr/>
        </p:nvSpPr>
        <p:spPr>
          <a:xfrm>
            <a:off x="486825" y="1619025"/>
            <a:ext cx="1524900" cy="3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captures nonlinear relationships and feature interactions and achieves the best overall performance, making it the primary model used in this project.</a:t>
            </a:r>
            <a:endParaRPr b="1" sz="15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00" name="Google Shape;2500;p92"/>
          <p:cNvSpPr txBox="1"/>
          <p:nvPr/>
        </p:nvSpPr>
        <p:spPr>
          <a:xfrm>
            <a:off x="1953250" y="1332000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Logistic Regression</a:t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1" name="Google Shape;2501;p92"/>
          <p:cNvSpPr txBox="1"/>
          <p:nvPr/>
        </p:nvSpPr>
        <p:spPr>
          <a:xfrm>
            <a:off x="4241513" y="1253013"/>
            <a:ext cx="9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KNN</a:t>
            </a: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1"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2" name="Google Shape;2502;p92"/>
          <p:cNvSpPr/>
          <p:nvPr/>
        </p:nvSpPr>
        <p:spPr>
          <a:xfrm>
            <a:off x="5532175" y="1689650"/>
            <a:ext cx="1524900" cy="3242400"/>
          </a:xfrm>
          <a:prstGeom prst="roundRect">
            <a:avLst>
              <a:gd fmla="val 5141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03" name="Google Shape;2503;p92"/>
          <p:cNvSpPr/>
          <p:nvPr/>
        </p:nvSpPr>
        <p:spPr>
          <a:xfrm>
            <a:off x="7131675" y="1689650"/>
            <a:ext cx="1524900" cy="3242400"/>
          </a:xfrm>
          <a:prstGeom prst="roundRect">
            <a:avLst>
              <a:gd fmla="val 472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504" name="Google Shape;2504;p92"/>
          <p:cNvGrpSpPr/>
          <p:nvPr/>
        </p:nvGrpSpPr>
        <p:grpSpPr>
          <a:xfrm>
            <a:off x="6510050" y="499950"/>
            <a:ext cx="429650" cy="431375"/>
            <a:chOff x="6684050" y="721788"/>
            <a:chExt cx="429650" cy="431375"/>
          </a:xfrm>
        </p:grpSpPr>
        <p:sp>
          <p:nvSpPr>
            <p:cNvPr id="2505" name="Google Shape;2505;p92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6" name="Google Shape;2506;p92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07" name="Google Shape;2507;p92"/>
          <p:cNvSpPr txBox="1"/>
          <p:nvPr/>
        </p:nvSpPr>
        <p:spPr>
          <a:xfrm>
            <a:off x="5841013" y="1253013"/>
            <a:ext cx="9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NN </a:t>
            </a:r>
            <a:endParaRPr b="1"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8" name="Google Shape;2508;p92"/>
          <p:cNvSpPr txBox="1"/>
          <p:nvPr/>
        </p:nvSpPr>
        <p:spPr>
          <a:xfrm>
            <a:off x="6939700" y="1332000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Gradient</a:t>
            </a:r>
            <a:r>
              <a:rPr b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Boosting</a:t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9" name="Google Shape;2509;p92"/>
          <p:cNvSpPr txBox="1"/>
          <p:nvPr/>
        </p:nvSpPr>
        <p:spPr>
          <a:xfrm>
            <a:off x="353550" y="1331988"/>
            <a:ext cx="20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Random Forest</a:t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10" name="Google Shape;2510;p92"/>
          <p:cNvSpPr txBox="1"/>
          <p:nvPr/>
        </p:nvSpPr>
        <p:spPr>
          <a:xfrm>
            <a:off x="5549575" y="1689675"/>
            <a:ext cx="14901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offers a flexible modeling approach but does not outperform tree-based models, consistent with common results on structured tabular data.</a:t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511" name="Google Shape;2511;p92"/>
          <p:cNvSpPr txBox="1"/>
          <p:nvPr/>
        </p:nvSpPr>
        <p:spPr>
          <a:xfrm>
            <a:off x="7149075" y="1560825"/>
            <a:ext cx="1490100" cy="3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incrementally corrects prediction errors using sequential trees and performs competitively, though slightly below Random Forest.</a:t>
            </a:r>
            <a:endParaRPr b="1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2" name="Google Shape;2512;p92"/>
          <p:cNvSpPr txBox="1"/>
          <p:nvPr/>
        </p:nvSpPr>
        <p:spPr>
          <a:xfrm>
            <a:off x="3963438" y="1615800"/>
            <a:ext cx="1428600" cy="3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predicts All-Star status based on similarity to other players but performs relatively worse due to high dimensionality and class imbalance</a:t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93"/>
          <p:cNvSpPr/>
          <p:nvPr/>
        </p:nvSpPr>
        <p:spPr>
          <a:xfrm>
            <a:off x="720300" y="491225"/>
            <a:ext cx="7258500" cy="89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518" name="Google Shape;2518;p93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2519" name="Google Shape;2519;p93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0" name="Google Shape;2520;p93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21" name="Google Shape;2521;p93"/>
          <p:cNvSpPr/>
          <p:nvPr/>
        </p:nvSpPr>
        <p:spPr>
          <a:xfrm>
            <a:off x="752775" y="2915575"/>
            <a:ext cx="3944400" cy="20304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93"/>
          <p:cNvSpPr/>
          <p:nvPr/>
        </p:nvSpPr>
        <p:spPr>
          <a:xfrm>
            <a:off x="752775" y="1518600"/>
            <a:ext cx="3944400" cy="12621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Evaluation Metric</a:t>
            </a:r>
            <a:endParaRPr b="1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ROC-AUC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Chosen due to </a:t>
            </a: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severe class imbalance</a:t>
            </a:r>
            <a:endParaRPr b="1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Measures ranking quality, not exact selection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523" name="Google Shape;2523;p93"/>
          <p:cNvGrpSpPr/>
          <p:nvPr/>
        </p:nvGrpSpPr>
        <p:grpSpPr>
          <a:xfrm>
            <a:off x="835350" y="1575475"/>
            <a:ext cx="277873" cy="68400"/>
            <a:chOff x="1240925" y="1619925"/>
            <a:chExt cx="277873" cy="68400"/>
          </a:xfrm>
        </p:grpSpPr>
        <p:sp>
          <p:nvSpPr>
            <p:cNvPr id="2524" name="Google Shape;2524;p93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93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93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7" name="Google Shape;2527;p93"/>
          <p:cNvGrpSpPr/>
          <p:nvPr/>
        </p:nvGrpSpPr>
        <p:grpSpPr>
          <a:xfrm>
            <a:off x="835350" y="2963450"/>
            <a:ext cx="277873" cy="68400"/>
            <a:chOff x="1240925" y="3434200"/>
            <a:chExt cx="277873" cy="68400"/>
          </a:xfrm>
        </p:grpSpPr>
        <p:sp>
          <p:nvSpPr>
            <p:cNvPr id="2528" name="Google Shape;2528;p93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93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93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1" name="Google Shape;2531;p93"/>
          <p:cNvSpPr/>
          <p:nvPr/>
        </p:nvSpPr>
        <p:spPr>
          <a:xfrm>
            <a:off x="4875000" y="1518600"/>
            <a:ext cx="3515400" cy="34275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532" name="Google Shape;2532;p93"/>
          <p:cNvSpPr txBox="1"/>
          <p:nvPr>
            <p:ph idx="2" type="body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Xubing &amp; Jiaxin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93"/>
          <p:cNvSpPr txBox="1"/>
          <p:nvPr/>
        </p:nvSpPr>
        <p:spPr>
          <a:xfrm>
            <a:off x="669975" y="3274375"/>
            <a:ext cx="17334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models perform strongly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Random Forest performs best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34" name="Google Shape;2534;p93"/>
          <p:cNvSpPr/>
          <p:nvPr/>
        </p:nvSpPr>
        <p:spPr>
          <a:xfrm flipH="1">
            <a:off x="7317987" y="1163863"/>
            <a:ext cx="2037413" cy="1172825"/>
          </a:xfrm>
          <a:custGeom>
            <a:rect b="b" l="l" r="r" t="t"/>
            <a:pathLst>
              <a:path extrusionOk="0" h="949656" w="1775523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35" name="Google Shape;2535;p93"/>
          <p:cNvSpPr txBox="1"/>
          <p:nvPr/>
        </p:nvSpPr>
        <p:spPr>
          <a:xfrm>
            <a:off x="4875000" y="1483450"/>
            <a:ext cx="35844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models achieve high AUC</a:t>
            </a:r>
            <a:endParaRPr b="1"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All-Star selection is strongly tied to performance statistics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Dataset  limited in size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ROC-AUC measurement favors the ranking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6" name="Google Shape;2536;p93"/>
          <p:cNvSpPr txBox="1"/>
          <p:nvPr>
            <p:ph type="title"/>
          </p:nvPr>
        </p:nvSpPr>
        <p:spPr>
          <a:xfrm>
            <a:off x="835350" y="574925"/>
            <a:ext cx="72585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latin typeface="Georgia"/>
                <a:ea typeface="Georgia"/>
                <a:cs typeface="Georgia"/>
                <a:sym typeface="Georgia"/>
              </a:rPr>
              <a:t>Results Evaluation</a:t>
            </a:r>
            <a:endParaRPr sz="3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7" name="Google Shape;2537;p93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93"/>
          <p:cNvSpPr txBox="1"/>
          <p:nvPr/>
        </p:nvSpPr>
        <p:spPr>
          <a:xfrm>
            <a:off x="7509125" y="1086075"/>
            <a:ext cx="18792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Why ANN didn’t meet expectations?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39" name="Google Shape;2539;p93" title="截屏2025-12-18 04.17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800" y="3180625"/>
            <a:ext cx="2248196" cy="16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0" name="Google Shape;2540;p93"/>
          <p:cNvSpPr txBox="1"/>
          <p:nvPr/>
        </p:nvSpPr>
        <p:spPr>
          <a:xfrm>
            <a:off x="752775" y="2981700"/>
            <a:ext cx="25677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Overall Performance</a:t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541" name="Google Shape;2541;p93" title="截屏2025-12-18 04.23.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763" y="3031850"/>
            <a:ext cx="2814877" cy="191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94"/>
          <p:cNvSpPr/>
          <p:nvPr/>
        </p:nvSpPr>
        <p:spPr>
          <a:xfrm>
            <a:off x="379800" y="391500"/>
            <a:ext cx="6813300" cy="64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47" name="Google Shape;2547;p94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</a:t>
            </a:r>
            <a:endParaRPr/>
          </a:p>
        </p:txBody>
      </p:sp>
      <p:sp>
        <p:nvSpPr>
          <p:cNvPr id="2548" name="Google Shape;2548;p94"/>
          <p:cNvSpPr txBox="1"/>
          <p:nvPr>
            <p:ph type="title"/>
          </p:nvPr>
        </p:nvSpPr>
        <p:spPr>
          <a:xfrm>
            <a:off x="486825" y="399075"/>
            <a:ext cx="7350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Why Random Forest Works Best?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9" name="Google Shape;2549;p94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94"/>
          <p:cNvSpPr/>
          <p:nvPr/>
        </p:nvSpPr>
        <p:spPr>
          <a:xfrm>
            <a:off x="288150" y="1255050"/>
            <a:ext cx="8248800" cy="3580800"/>
          </a:xfrm>
          <a:prstGeom prst="roundRect">
            <a:avLst>
              <a:gd fmla="val 196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</a:rPr>
              <a:t>Window Limiter</a:t>
            </a:r>
            <a:endParaRPr/>
          </a:p>
        </p:txBody>
      </p:sp>
      <p:grpSp>
        <p:nvGrpSpPr>
          <p:cNvPr id="2551" name="Google Shape;2551;p94"/>
          <p:cNvGrpSpPr/>
          <p:nvPr/>
        </p:nvGrpSpPr>
        <p:grpSpPr>
          <a:xfrm flipH="1" rot="10800000">
            <a:off x="402496" y="1335329"/>
            <a:ext cx="277873" cy="72552"/>
            <a:chOff x="520925" y="1460325"/>
            <a:chExt cx="277873" cy="68400"/>
          </a:xfrm>
        </p:grpSpPr>
        <p:sp>
          <p:nvSpPr>
            <p:cNvPr id="2552" name="Google Shape;2552;p94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94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94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5" name="Google Shape;2555;p94"/>
          <p:cNvGrpSpPr/>
          <p:nvPr/>
        </p:nvGrpSpPr>
        <p:grpSpPr>
          <a:xfrm>
            <a:off x="6510050" y="499950"/>
            <a:ext cx="429650" cy="431375"/>
            <a:chOff x="6684050" y="721788"/>
            <a:chExt cx="429650" cy="431375"/>
          </a:xfrm>
        </p:grpSpPr>
        <p:sp>
          <p:nvSpPr>
            <p:cNvPr id="2556" name="Google Shape;2556;p94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7" name="Google Shape;2557;p94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8" name="Google Shape;2558;p94"/>
          <p:cNvSpPr txBox="1"/>
          <p:nvPr/>
        </p:nvSpPr>
        <p:spPr>
          <a:xfrm>
            <a:off x="9605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559" name="Google Shape;2559;p94"/>
          <p:cNvSpPr txBox="1"/>
          <p:nvPr/>
        </p:nvSpPr>
        <p:spPr>
          <a:xfrm>
            <a:off x="486825" y="1438950"/>
            <a:ext cx="76200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All-Star selection depends on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combinations of factors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Scoring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Playing time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Efficiency</a:t>
            </a:r>
            <a:b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Random Forest captures: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Nonlinear effects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interactions</a:t>
            </a:r>
            <a:b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data-efficient than neural networks on tabular data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Linear signals are strong, but nonlinear structure adds value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60" name="Google Shape;2560;p94" title="截屏2025-12-18 04.42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00" y="1812175"/>
            <a:ext cx="4160574" cy="21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95"/>
          <p:cNvSpPr/>
          <p:nvPr/>
        </p:nvSpPr>
        <p:spPr>
          <a:xfrm>
            <a:off x="379800" y="391500"/>
            <a:ext cx="6813300" cy="64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66" name="Google Shape;2566;p95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</a:t>
            </a:r>
            <a:endParaRPr/>
          </a:p>
        </p:txBody>
      </p:sp>
      <p:sp>
        <p:nvSpPr>
          <p:cNvPr id="2567" name="Google Shape;2567;p95"/>
          <p:cNvSpPr txBox="1"/>
          <p:nvPr>
            <p:ph type="title"/>
          </p:nvPr>
        </p:nvSpPr>
        <p:spPr>
          <a:xfrm>
            <a:off x="486825" y="399075"/>
            <a:ext cx="7350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Georgia"/>
                <a:ea typeface="Georgia"/>
                <a:cs typeface="Georgia"/>
                <a:sym typeface="Georgia"/>
              </a:rPr>
              <a:t>Cross-Season Evaluation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8" name="Google Shape;2568;p95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95"/>
          <p:cNvSpPr/>
          <p:nvPr/>
        </p:nvSpPr>
        <p:spPr>
          <a:xfrm>
            <a:off x="288150" y="1255050"/>
            <a:ext cx="8248800" cy="3580800"/>
          </a:xfrm>
          <a:prstGeom prst="roundRect">
            <a:avLst>
              <a:gd fmla="val 196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</a:rPr>
              <a:t>Window Limiter</a:t>
            </a:r>
            <a:endParaRPr/>
          </a:p>
        </p:txBody>
      </p:sp>
      <p:grpSp>
        <p:nvGrpSpPr>
          <p:cNvPr id="2570" name="Google Shape;2570;p95"/>
          <p:cNvGrpSpPr/>
          <p:nvPr/>
        </p:nvGrpSpPr>
        <p:grpSpPr>
          <a:xfrm flipH="1" rot="10800000">
            <a:off x="402496" y="1335329"/>
            <a:ext cx="277873" cy="72552"/>
            <a:chOff x="520925" y="1460325"/>
            <a:chExt cx="277873" cy="68400"/>
          </a:xfrm>
        </p:grpSpPr>
        <p:sp>
          <p:nvSpPr>
            <p:cNvPr id="2571" name="Google Shape;2571;p95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95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95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4" name="Google Shape;2574;p95"/>
          <p:cNvGrpSpPr/>
          <p:nvPr/>
        </p:nvGrpSpPr>
        <p:grpSpPr>
          <a:xfrm>
            <a:off x="6510050" y="499950"/>
            <a:ext cx="429650" cy="431375"/>
            <a:chOff x="6684050" y="721788"/>
            <a:chExt cx="429650" cy="431375"/>
          </a:xfrm>
        </p:grpSpPr>
        <p:sp>
          <p:nvSpPr>
            <p:cNvPr id="2575" name="Google Shape;2575;p95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6" name="Google Shape;2576;p95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7" name="Google Shape;2577;p95"/>
          <p:cNvSpPr txBox="1"/>
          <p:nvPr/>
        </p:nvSpPr>
        <p:spPr>
          <a:xfrm>
            <a:off x="9605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578" name="Google Shape;2578;p95"/>
          <p:cNvSpPr txBox="1"/>
          <p:nvPr/>
        </p:nvSpPr>
        <p:spPr>
          <a:xfrm>
            <a:off x="486825" y="1371600"/>
            <a:ext cx="76200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Setup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on 2024–25 season</a:t>
            </a:r>
            <a:b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Test on 2023–24 season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ROC-AUC ≈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0.988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Interpretation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Slight drop, but still very strong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Model generalizes across seasons</a:t>
            </a:r>
            <a:b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Captures stable selection patterns, not noise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9" name="Google Shape;257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374" y="1407875"/>
            <a:ext cx="3771448" cy="2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96"/>
          <p:cNvSpPr/>
          <p:nvPr/>
        </p:nvSpPr>
        <p:spPr>
          <a:xfrm>
            <a:off x="379800" y="391500"/>
            <a:ext cx="6813300" cy="64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85" name="Google Shape;2585;p96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</a:t>
            </a:r>
            <a:endParaRPr/>
          </a:p>
        </p:txBody>
      </p:sp>
      <p:sp>
        <p:nvSpPr>
          <p:cNvPr id="2586" name="Google Shape;2586;p96"/>
          <p:cNvSpPr txBox="1"/>
          <p:nvPr>
            <p:ph type="title"/>
          </p:nvPr>
        </p:nvSpPr>
        <p:spPr>
          <a:xfrm>
            <a:off x="486825" y="399075"/>
            <a:ext cx="73503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Georgia"/>
                <a:ea typeface="Georgia"/>
                <a:cs typeface="Georgia"/>
                <a:sym typeface="Georgia"/>
              </a:rPr>
              <a:t>Practical Application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87" name="Google Shape;2587;p96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96"/>
          <p:cNvSpPr/>
          <p:nvPr/>
        </p:nvSpPr>
        <p:spPr>
          <a:xfrm>
            <a:off x="288150" y="1255050"/>
            <a:ext cx="8248800" cy="3580800"/>
          </a:xfrm>
          <a:prstGeom prst="roundRect">
            <a:avLst>
              <a:gd fmla="val 196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</a:rPr>
              <a:t>Window Limiter</a:t>
            </a:r>
            <a:endParaRPr/>
          </a:p>
        </p:txBody>
      </p:sp>
      <p:grpSp>
        <p:nvGrpSpPr>
          <p:cNvPr id="2589" name="Google Shape;2589;p96"/>
          <p:cNvGrpSpPr/>
          <p:nvPr/>
        </p:nvGrpSpPr>
        <p:grpSpPr>
          <a:xfrm flipH="1" rot="10800000">
            <a:off x="402496" y="1335329"/>
            <a:ext cx="277873" cy="72552"/>
            <a:chOff x="520925" y="1460325"/>
            <a:chExt cx="277873" cy="68400"/>
          </a:xfrm>
        </p:grpSpPr>
        <p:sp>
          <p:nvSpPr>
            <p:cNvPr id="2590" name="Google Shape;2590;p96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96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96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96"/>
          <p:cNvGrpSpPr/>
          <p:nvPr/>
        </p:nvGrpSpPr>
        <p:grpSpPr>
          <a:xfrm>
            <a:off x="6510050" y="499950"/>
            <a:ext cx="429650" cy="431375"/>
            <a:chOff x="6684050" y="721788"/>
            <a:chExt cx="429650" cy="431375"/>
          </a:xfrm>
        </p:grpSpPr>
        <p:sp>
          <p:nvSpPr>
            <p:cNvPr id="2594" name="Google Shape;2594;p96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5" name="Google Shape;2595;p96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96" name="Google Shape;2596;p96"/>
          <p:cNvSpPr txBox="1"/>
          <p:nvPr/>
        </p:nvSpPr>
        <p:spPr>
          <a:xfrm>
            <a:off x="9605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597" name="Google Shape;2597;p96"/>
          <p:cNvSpPr txBox="1"/>
          <p:nvPr/>
        </p:nvSpPr>
        <p:spPr>
          <a:xfrm>
            <a:off x="486825" y="1371600"/>
            <a:ext cx="76200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Ranking Players</a:t>
            </a:r>
            <a:endParaRPr b="1"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the trained </a:t>
            </a:r>
            <a:r>
              <a:rPr b="1"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Random Forest</a:t>
            </a: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model to rank 2023–24 players by All-Star probability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Focus on </a:t>
            </a:r>
            <a:r>
              <a:rPr b="1"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ranking candidates</a:t>
            </a: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rather than strict binary classification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Model identifies </a:t>
            </a:r>
            <a:r>
              <a:rPr b="1"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true All-Stars</a:t>
            </a: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with highly reliable probability scores、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Error Analysis</a:t>
            </a:r>
            <a:endParaRPr b="1"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False positives: injuries, limited games, team context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False negatives: player popularity, fan voting, team success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eorgia"/>
              <a:buChar char="●"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High-probability non-selections are due to </a:t>
            </a:r>
            <a:r>
              <a:rPr b="1"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factors beyond box score data</a:t>
            </a: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not model weakness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Overall, the model captures the </a:t>
            </a:r>
            <a:r>
              <a:rPr b="1"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statistical basis of All-Star selection</a:t>
            </a:r>
            <a:endParaRPr b="1"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Best interpreted as a </a:t>
            </a:r>
            <a:r>
              <a:rPr b="1"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data-driven ranking and decision-support tool</a:t>
            </a:r>
            <a:endParaRPr b="1"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97"/>
          <p:cNvSpPr/>
          <p:nvPr/>
        </p:nvSpPr>
        <p:spPr>
          <a:xfrm>
            <a:off x="379800" y="391500"/>
            <a:ext cx="6813300" cy="648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03" name="Google Shape;2603;p97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</a:t>
            </a:r>
            <a:endParaRPr/>
          </a:p>
        </p:txBody>
      </p:sp>
      <p:sp>
        <p:nvSpPr>
          <p:cNvPr id="2604" name="Google Shape;2604;p97"/>
          <p:cNvSpPr txBox="1"/>
          <p:nvPr>
            <p:ph type="title"/>
          </p:nvPr>
        </p:nvSpPr>
        <p:spPr>
          <a:xfrm>
            <a:off x="486825" y="399075"/>
            <a:ext cx="73503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Georgia"/>
                <a:ea typeface="Georgia"/>
                <a:cs typeface="Georgia"/>
                <a:sym typeface="Georgia"/>
              </a:rPr>
              <a:t>Conclusion &amp; Next Steps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5" name="Google Shape;2605;p97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97"/>
          <p:cNvSpPr/>
          <p:nvPr/>
        </p:nvSpPr>
        <p:spPr>
          <a:xfrm>
            <a:off x="288150" y="1255050"/>
            <a:ext cx="8248800" cy="3580800"/>
          </a:xfrm>
          <a:prstGeom prst="roundRect">
            <a:avLst>
              <a:gd fmla="val 196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2"/>
                </a:solidFill>
              </a:rPr>
              <a:t>Window Limiter</a:t>
            </a:r>
            <a:endParaRPr/>
          </a:p>
        </p:txBody>
      </p:sp>
      <p:grpSp>
        <p:nvGrpSpPr>
          <p:cNvPr id="2607" name="Google Shape;2607;p97"/>
          <p:cNvGrpSpPr/>
          <p:nvPr/>
        </p:nvGrpSpPr>
        <p:grpSpPr>
          <a:xfrm flipH="1" rot="10800000">
            <a:off x="402496" y="1335329"/>
            <a:ext cx="277873" cy="72552"/>
            <a:chOff x="520925" y="1460325"/>
            <a:chExt cx="277873" cy="68400"/>
          </a:xfrm>
        </p:grpSpPr>
        <p:sp>
          <p:nvSpPr>
            <p:cNvPr id="2608" name="Google Shape;2608;p97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97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97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1" name="Google Shape;2611;p97"/>
          <p:cNvGrpSpPr/>
          <p:nvPr/>
        </p:nvGrpSpPr>
        <p:grpSpPr>
          <a:xfrm>
            <a:off x="6510050" y="499950"/>
            <a:ext cx="429650" cy="431375"/>
            <a:chOff x="6684050" y="721788"/>
            <a:chExt cx="429650" cy="431375"/>
          </a:xfrm>
        </p:grpSpPr>
        <p:sp>
          <p:nvSpPr>
            <p:cNvPr id="2612" name="Google Shape;2612;p9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3" name="Google Shape;2613;p9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14" name="Google Shape;2614;p97"/>
          <p:cNvSpPr txBox="1"/>
          <p:nvPr/>
        </p:nvSpPr>
        <p:spPr>
          <a:xfrm>
            <a:off x="9605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615" name="Google Shape;2615;p97"/>
          <p:cNvSpPr txBox="1"/>
          <p:nvPr/>
        </p:nvSpPr>
        <p:spPr>
          <a:xfrm>
            <a:off x="486825" y="1371600"/>
            <a:ext cx="76200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b="1"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NBA All-Star selection can be predicted by our model with high accuracy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Random Forest performs best and generalizes well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Selection involves factors beyond performance alone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Future Work</a:t>
            </a:r>
            <a:endParaRPr b="1"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on multiple seasons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 advanced or team-level metrics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Evaluate in a forward-looking prediction setting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rkshop Facilitation">
  <a:themeElements>
    <a:clrScheme name="Simple Light">
      <a:dk1>
        <a:srgbClr val="000000"/>
      </a:dk1>
      <a:lt1>
        <a:srgbClr val="E02D00"/>
      </a:lt1>
      <a:dk2>
        <a:srgbClr val="FCFCFC"/>
      </a:dk2>
      <a:lt2>
        <a:srgbClr val="909090"/>
      </a:lt2>
      <a:accent1>
        <a:srgbClr val="F1F55A"/>
      </a:accent1>
      <a:accent2>
        <a:srgbClr val="F8920A"/>
      </a:accent2>
      <a:accent3>
        <a:srgbClr val="D15E00"/>
      </a:accent3>
      <a:accent4>
        <a:srgbClr val="FFC9B5"/>
      </a:accent4>
      <a:accent5>
        <a:srgbClr val="B7CCA9"/>
      </a:accent5>
      <a:accent6>
        <a:srgbClr val="D5C5C8"/>
      </a:accent6>
      <a:hlink>
        <a:srgbClr val="E02D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